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5" r:id="rId3"/>
    <p:sldId id="276" r:id="rId4"/>
    <p:sldId id="320" r:id="rId5"/>
    <p:sldId id="286" r:id="rId6"/>
    <p:sldId id="277" r:id="rId7"/>
    <p:sldId id="291" r:id="rId8"/>
    <p:sldId id="278" r:id="rId9"/>
    <p:sldId id="292" r:id="rId10"/>
    <p:sldId id="293" r:id="rId11"/>
    <p:sldId id="294" r:id="rId12"/>
    <p:sldId id="323" r:id="rId13"/>
    <p:sldId id="295" r:id="rId14"/>
    <p:sldId id="311" r:id="rId15"/>
    <p:sldId id="298" r:id="rId16"/>
    <p:sldId id="300" r:id="rId17"/>
    <p:sldId id="324" r:id="rId18"/>
    <p:sldId id="297" r:id="rId19"/>
    <p:sldId id="299" r:id="rId20"/>
    <p:sldId id="309" r:id="rId21"/>
    <p:sldId id="310" r:id="rId22"/>
    <p:sldId id="325" r:id="rId23"/>
    <p:sldId id="302" r:id="rId24"/>
    <p:sldId id="303" r:id="rId25"/>
    <p:sldId id="304" r:id="rId26"/>
    <p:sldId id="305" r:id="rId27"/>
    <p:sldId id="306" r:id="rId28"/>
    <p:sldId id="326" r:id="rId29"/>
    <p:sldId id="312" r:id="rId30"/>
    <p:sldId id="313" r:id="rId31"/>
    <p:sldId id="327" r:id="rId32"/>
    <p:sldId id="316" r:id="rId33"/>
    <p:sldId id="328" r:id="rId34"/>
    <p:sldId id="317" r:id="rId35"/>
    <p:sldId id="319" r:id="rId36"/>
    <p:sldId id="329" r:id="rId37"/>
    <p:sldId id="321" r:id="rId38"/>
    <p:sldId id="318" r:id="rId39"/>
    <p:sldId id="315" r:id="rId40"/>
    <p:sldId id="314" r:id="rId41"/>
    <p:sldId id="2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B40F7-10AD-43EA-818F-F5ABFE776F54}" v="7" dt="2024-01-26T05:10:14.720"/>
    <p1510:client id="{42F54F3F-F05D-1F60-3CBE-62020DCA979F}" v="64" dt="2024-01-25T08:38:59.863"/>
    <p1510:client id="{818D77BB-0793-4887-B3DB-50D067CB9419}" v="370" dt="2024-01-26T05:08:41.972"/>
    <p1510:client id="{83DB1341-2FC7-99DE-F8ED-ECD9E88A804C}" v="37" vWet="38" dt="2024-01-25T09:27:23.498"/>
    <p1510:client id="{C8E1D8EF-E1DD-F9ED-E0C8-AEC57ECBACE4}" v="260" dt="2024-01-25T09:11:44.707"/>
    <p1510:client id="{DF39FC55-3FAE-4296-8784-C4FCBD651B4D}" v="555" dt="2024-01-25T09:36:53.940"/>
    <p1510:client id="{FE48CD69-D794-4CBB-8D13-F7DDE58D2B2B}" v="23" dt="2024-01-26T05:19:49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 CHOON ZHONG LEONARD" userId="S::tan_choon_zhong_leonard@connect.ite.edu.sg::50c57bd8-ecfb-4cf9-a0f9-05f46cb98fe7" providerId="AD" clId="Web-{1D7958E8-1156-43E0-A61A-F50D0F33053C}"/>
    <pc:docChg chg="addSld modSld">
      <pc:chgData name="TAN CHOON ZHONG LEONARD" userId="S::tan_choon_zhong_leonard@connect.ite.edu.sg::50c57bd8-ecfb-4cf9-a0f9-05f46cb98fe7" providerId="AD" clId="Web-{1D7958E8-1156-43E0-A61A-F50D0F33053C}" dt="2024-01-22T16:08:02.928" v="114" actId="20577"/>
      <pc:docMkLst>
        <pc:docMk/>
      </pc:docMkLst>
      <pc:sldChg chg="addSp delSp modSp add replId">
        <pc:chgData name="TAN CHOON ZHONG LEONARD" userId="S::tan_choon_zhong_leonard@connect.ite.edu.sg::50c57bd8-ecfb-4cf9-a0f9-05f46cb98fe7" providerId="AD" clId="Web-{1D7958E8-1156-43E0-A61A-F50D0F33053C}" dt="2024-01-22T16:06:43.644" v="40" actId="1076"/>
        <pc:sldMkLst>
          <pc:docMk/>
          <pc:sldMk cId="3744416472" sldId="299"/>
        </pc:sldMkLst>
        <pc:spChg chg="mod">
          <ac:chgData name="TAN CHOON ZHONG LEONARD" userId="S::tan_choon_zhong_leonard@connect.ite.edu.sg::50c57bd8-ecfb-4cf9-a0f9-05f46cb98fe7" providerId="AD" clId="Web-{1D7958E8-1156-43E0-A61A-F50D0F33053C}" dt="2024-01-22T16:06:22.894" v="33" actId="20577"/>
          <ac:spMkLst>
            <pc:docMk/>
            <pc:sldMk cId="3744416472" sldId="299"/>
            <ac:spMk id="2" creationId="{1944BBB2-700E-1A14-AEA4-BBFD1D0FDAA9}"/>
          </ac:spMkLst>
        </pc:spChg>
        <pc:spChg chg="add del mod">
          <ac:chgData name="TAN CHOON ZHONG LEONARD" userId="S::tan_choon_zhong_leonard@connect.ite.edu.sg::50c57bd8-ecfb-4cf9-a0f9-05f46cb98fe7" providerId="AD" clId="Web-{1D7958E8-1156-43E0-A61A-F50D0F33053C}" dt="2024-01-22T16:06:29.878" v="35"/>
          <ac:spMkLst>
            <pc:docMk/>
            <pc:sldMk cId="3744416472" sldId="299"/>
            <ac:spMk id="5" creationId="{0158572E-5EA6-FB64-0923-F2919D35267C}"/>
          </ac:spMkLst>
        </pc:spChg>
        <pc:picChg chg="del">
          <ac:chgData name="TAN CHOON ZHONG LEONARD" userId="S::tan_choon_zhong_leonard@connect.ite.edu.sg::50c57bd8-ecfb-4cf9-a0f9-05f46cb98fe7" providerId="AD" clId="Web-{1D7958E8-1156-43E0-A61A-F50D0F33053C}" dt="2024-01-22T16:06:25.816" v="34"/>
          <ac:picMkLst>
            <pc:docMk/>
            <pc:sldMk cId="3744416472" sldId="299"/>
            <ac:picMk id="3" creationId="{6569A848-6C08-F7F6-19FF-9A311289CCE9}"/>
          </ac:picMkLst>
        </pc:picChg>
        <pc:picChg chg="add mod ord">
          <ac:chgData name="TAN CHOON ZHONG LEONARD" userId="S::tan_choon_zhong_leonard@connect.ite.edu.sg::50c57bd8-ecfb-4cf9-a0f9-05f46cb98fe7" providerId="AD" clId="Web-{1D7958E8-1156-43E0-A61A-F50D0F33053C}" dt="2024-01-22T16:06:43.644" v="40" actId="1076"/>
          <ac:picMkLst>
            <pc:docMk/>
            <pc:sldMk cId="3744416472" sldId="299"/>
            <ac:picMk id="8" creationId="{4F940CE3-66DC-B590-D76E-A33C436E95DC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1D7958E8-1156-43E0-A61A-F50D0F33053C}" dt="2024-01-22T16:07:31.005" v="76" actId="20577"/>
        <pc:sldMkLst>
          <pc:docMk/>
          <pc:sldMk cId="2333130970" sldId="300"/>
        </pc:sldMkLst>
        <pc:spChg chg="mod">
          <ac:chgData name="TAN CHOON ZHONG LEONARD" userId="S::tan_choon_zhong_leonard@connect.ite.edu.sg::50c57bd8-ecfb-4cf9-a0f9-05f46cb98fe7" providerId="AD" clId="Web-{1D7958E8-1156-43E0-A61A-F50D0F33053C}" dt="2024-01-22T16:07:31.005" v="76" actId="20577"/>
          <ac:spMkLst>
            <pc:docMk/>
            <pc:sldMk cId="2333130970" sldId="300"/>
            <ac:spMk id="2" creationId="{F2E839CB-0854-4F4A-0A43-1571B069C95E}"/>
          </ac:spMkLst>
        </pc:spChg>
        <pc:spChg chg="add del mod">
          <ac:chgData name="TAN CHOON ZHONG LEONARD" userId="S::tan_choon_zhong_leonard@connect.ite.edu.sg::50c57bd8-ecfb-4cf9-a0f9-05f46cb98fe7" providerId="AD" clId="Web-{1D7958E8-1156-43E0-A61A-F50D0F33053C}" dt="2024-01-22T16:07:06.020" v="43"/>
          <ac:spMkLst>
            <pc:docMk/>
            <pc:sldMk cId="2333130970" sldId="300"/>
            <ac:spMk id="4" creationId="{8FF95468-FB67-5A6E-44E2-2FBC629A8AEB}"/>
          </ac:spMkLst>
        </pc:spChg>
        <pc:picChg chg="add mod ord">
          <ac:chgData name="TAN CHOON ZHONG LEONARD" userId="S::tan_choon_zhong_leonard@connect.ite.edu.sg::50c57bd8-ecfb-4cf9-a0f9-05f46cb98fe7" providerId="AD" clId="Web-{1D7958E8-1156-43E0-A61A-F50D0F33053C}" dt="2024-01-22T16:07:14.427" v="46" actId="14100"/>
          <ac:picMkLst>
            <pc:docMk/>
            <pc:sldMk cId="2333130970" sldId="300"/>
            <ac:picMk id="5" creationId="{130E40CA-D2C4-40E5-0544-43E6976782B2}"/>
          </ac:picMkLst>
        </pc:picChg>
        <pc:picChg chg="del">
          <ac:chgData name="TAN CHOON ZHONG LEONARD" userId="S::tan_choon_zhong_leonard@connect.ite.edu.sg::50c57bd8-ecfb-4cf9-a0f9-05f46cb98fe7" providerId="AD" clId="Web-{1D7958E8-1156-43E0-A61A-F50D0F33053C}" dt="2024-01-22T16:07:03.426" v="42"/>
          <ac:picMkLst>
            <pc:docMk/>
            <pc:sldMk cId="2333130970" sldId="300"/>
            <ac:picMk id="8" creationId="{AD37908D-BA5F-9F02-7C1D-AF59BAE0DD32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1D7958E8-1156-43E0-A61A-F50D0F33053C}" dt="2024-01-22T16:08:02.928" v="114" actId="20577"/>
        <pc:sldMkLst>
          <pc:docMk/>
          <pc:sldMk cId="950109587" sldId="301"/>
        </pc:sldMkLst>
        <pc:spChg chg="mod">
          <ac:chgData name="TAN CHOON ZHONG LEONARD" userId="S::tan_choon_zhong_leonard@connect.ite.edu.sg::50c57bd8-ecfb-4cf9-a0f9-05f46cb98fe7" providerId="AD" clId="Web-{1D7958E8-1156-43E0-A61A-F50D0F33053C}" dt="2024-01-22T16:08:02.928" v="114" actId="20577"/>
          <ac:spMkLst>
            <pc:docMk/>
            <pc:sldMk cId="950109587" sldId="301"/>
            <ac:spMk id="2" creationId="{FD2BD5DE-EEFC-8171-87BA-21833E56ED14}"/>
          </ac:spMkLst>
        </pc:spChg>
        <pc:spChg chg="add del mod">
          <ac:chgData name="TAN CHOON ZHONG LEONARD" userId="S::tan_choon_zhong_leonard@connect.ite.edu.sg::50c57bd8-ecfb-4cf9-a0f9-05f46cb98fe7" providerId="AD" clId="Web-{1D7958E8-1156-43E0-A61A-F50D0F33053C}" dt="2024-01-22T16:07:36.974" v="79"/>
          <ac:spMkLst>
            <pc:docMk/>
            <pc:sldMk cId="950109587" sldId="301"/>
            <ac:spMk id="4" creationId="{3611243A-4394-70D9-94A6-955282480957}"/>
          </ac:spMkLst>
        </pc:spChg>
        <pc:picChg chg="del">
          <ac:chgData name="TAN CHOON ZHONG LEONARD" userId="S::tan_choon_zhong_leonard@connect.ite.edu.sg::50c57bd8-ecfb-4cf9-a0f9-05f46cb98fe7" providerId="AD" clId="Web-{1D7958E8-1156-43E0-A61A-F50D0F33053C}" dt="2024-01-22T16:07:34.443" v="78"/>
          <ac:picMkLst>
            <pc:docMk/>
            <pc:sldMk cId="950109587" sldId="301"/>
            <ac:picMk id="5" creationId="{37F7D031-493B-6EF0-A90A-26B497A96507}"/>
          </ac:picMkLst>
        </pc:picChg>
        <pc:picChg chg="add mod ord">
          <ac:chgData name="TAN CHOON ZHONG LEONARD" userId="S::tan_choon_zhong_leonard@connect.ite.edu.sg::50c57bd8-ecfb-4cf9-a0f9-05f46cb98fe7" providerId="AD" clId="Web-{1D7958E8-1156-43E0-A61A-F50D0F33053C}" dt="2024-01-22T16:07:44.896" v="82" actId="1076"/>
          <ac:picMkLst>
            <pc:docMk/>
            <pc:sldMk cId="950109587" sldId="301"/>
            <ac:picMk id="8" creationId="{D299C6B1-636E-423F-2B3C-EF9E1937C4BE}"/>
          </ac:picMkLst>
        </pc:picChg>
      </pc:sldChg>
    </pc:docChg>
  </pc:docChgLst>
  <pc:docChgLst>
    <pc:chgData name="MUHAMMAD SHARIFFIN B SAKRONI" userId="S::muhammad_shariffin@connect.ite.edu.sg::f698911e-3765-48af-a050-2117e3dcc661" providerId="AD" clId="Web-{2B24BEAE-C201-63B2-093B-69CE1192EBFA}"/>
    <pc:docChg chg="sldOrd">
      <pc:chgData name="MUHAMMAD SHARIFFIN B SAKRONI" userId="S::muhammad_shariffin@connect.ite.edu.sg::f698911e-3765-48af-a050-2117e3dcc661" providerId="AD" clId="Web-{2B24BEAE-C201-63B2-093B-69CE1192EBFA}" dt="2024-01-24T05:08:33.910" v="0"/>
      <pc:docMkLst>
        <pc:docMk/>
      </pc:docMkLst>
      <pc:sldChg chg="ord">
        <pc:chgData name="MUHAMMAD SHARIFFIN B SAKRONI" userId="S::muhammad_shariffin@connect.ite.edu.sg::f698911e-3765-48af-a050-2117e3dcc661" providerId="AD" clId="Web-{2B24BEAE-C201-63B2-093B-69CE1192EBFA}" dt="2024-01-24T05:08:33.910" v="0"/>
        <pc:sldMkLst>
          <pc:docMk/>
          <pc:sldMk cId="1139071501" sldId="310"/>
        </pc:sldMkLst>
      </pc:sldChg>
    </pc:docChg>
  </pc:docChgLst>
  <pc:docChgLst>
    <pc:chgData name="HUI MAN HIN" userId="a7aefa29-b964-4e80-9762-26168767a637" providerId="ADAL" clId="{DF39FC55-3FAE-4296-8784-C4FCBD651B4D}"/>
    <pc:docChg chg="undo custSel addSld delSld modSld sldOrd">
      <pc:chgData name="HUI MAN HIN" userId="a7aefa29-b964-4e80-9762-26168767a637" providerId="ADAL" clId="{DF39FC55-3FAE-4296-8784-C4FCBD651B4D}" dt="2024-01-25T09:36:53.940" v="820" actId="313"/>
      <pc:docMkLst>
        <pc:docMk/>
      </pc:docMkLst>
      <pc:sldChg chg="ord">
        <pc:chgData name="HUI MAN HIN" userId="a7aefa29-b964-4e80-9762-26168767a637" providerId="ADAL" clId="{DF39FC55-3FAE-4296-8784-C4FCBD651B4D}" dt="2024-01-24T02:04:19.119" v="421"/>
        <pc:sldMkLst>
          <pc:docMk/>
          <pc:sldMk cId="2259308896" sldId="256"/>
        </pc:sldMkLst>
      </pc:sldChg>
      <pc:sldChg chg="ord">
        <pc:chgData name="HUI MAN HIN" userId="a7aefa29-b964-4e80-9762-26168767a637" providerId="ADAL" clId="{DF39FC55-3FAE-4296-8784-C4FCBD651B4D}" dt="2024-01-25T09:13:52.958" v="600"/>
        <pc:sldMkLst>
          <pc:docMk/>
          <pc:sldMk cId="4278401256" sldId="274"/>
        </pc:sldMkLst>
      </pc:sldChg>
      <pc:sldChg chg="addSp delSp modSp mod">
        <pc:chgData name="HUI MAN HIN" userId="a7aefa29-b964-4e80-9762-26168767a637" providerId="ADAL" clId="{DF39FC55-3FAE-4296-8784-C4FCBD651B4D}" dt="2024-01-23T12:27:08.751" v="141" actId="1038"/>
        <pc:sldMkLst>
          <pc:docMk/>
          <pc:sldMk cId="1643288952" sldId="277"/>
        </pc:sldMkLst>
        <pc:spChg chg="mod">
          <ac:chgData name="HUI MAN HIN" userId="a7aefa29-b964-4e80-9762-26168767a637" providerId="ADAL" clId="{DF39FC55-3FAE-4296-8784-C4FCBD651B4D}" dt="2024-01-23T12:27:00.948" v="137" actId="20577"/>
          <ac:spMkLst>
            <pc:docMk/>
            <pc:sldMk cId="1643288952" sldId="277"/>
            <ac:spMk id="2" creationId="{420C8CC3-7107-300E-F28E-20A5D6EB0AFE}"/>
          </ac:spMkLst>
        </pc:spChg>
        <pc:spChg chg="del">
          <ac:chgData name="HUI MAN HIN" userId="a7aefa29-b964-4e80-9762-26168767a637" providerId="ADAL" clId="{DF39FC55-3FAE-4296-8784-C4FCBD651B4D}" dt="2024-01-22T14:23:47.316" v="0"/>
          <ac:spMkLst>
            <pc:docMk/>
            <pc:sldMk cId="1643288952" sldId="277"/>
            <ac:spMk id="5" creationId="{F996289E-A8F0-52FD-FE38-0534D05A6645}"/>
          </ac:spMkLst>
        </pc:spChg>
        <pc:picChg chg="add mod">
          <ac:chgData name="HUI MAN HIN" userId="a7aefa29-b964-4e80-9762-26168767a637" providerId="ADAL" clId="{DF39FC55-3FAE-4296-8784-C4FCBD651B4D}" dt="2024-01-23T12:27:08.751" v="141" actId="1038"/>
          <ac:picMkLst>
            <pc:docMk/>
            <pc:sldMk cId="1643288952" sldId="277"/>
            <ac:picMk id="4" creationId="{A10C6499-5A62-C339-0EF9-32DC8DD5FC6A}"/>
          </ac:picMkLst>
        </pc:picChg>
      </pc:sldChg>
      <pc:sldChg chg="addSp delSp modSp mod">
        <pc:chgData name="HUI MAN HIN" userId="a7aefa29-b964-4e80-9762-26168767a637" providerId="ADAL" clId="{DF39FC55-3FAE-4296-8784-C4FCBD651B4D}" dt="2024-01-23T12:45:38.159" v="217" actId="12"/>
        <pc:sldMkLst>
          <pc:docMk/>
          <pc:sldMk cId="3942952489" sldId="278"/>
        </pc:sldMkLst>
        <pc:spChg chg="add mod">
          <ac:chgData name="HUI MAN HIN" userId="a7aefa29-b964-4e80-9762-26168767a637" providerId="ADAL" clId="{DF39FC55-3FAE-4296-8784-C4FCBD651B4D}" dt="2024-01-23T12:45:38.159" v="217" actId="12"/>
          <ac:spMkLst>
            <pc:docMk/>
            <pc:sldMk cId="3942952489" sldId="278"/>
            <ac:spMk id="4" creationId="{6FE8EBBC-3BFF-F207-A477-A7CC9C7DDA05}"/>
          </ac:spMkLst>
        </pc:spChg>
        <pc:spChg chg="add del mod">
          <ac:chgData name="HUI MAN HIN" userId="a7aefa29-b964-4e80-9762-26168767a637" providerId="ADAL" clId="{DF39FC55-3FAE-4296-8784-C4FCBD651B4D}" dt="2024-01-22T14:24:14.142" v="7"/>
          <ac:spMkLst>
            <pc:docMk/>
            <pc:sldMk cId="3942952489" sldId="278"/>
            <ac:spMk id="5" creationId="{5C04637D-1E76-C772-2F09-62816A8CFF17}"/>
          </ac:spMkLst>
        </pc:spChg>
        <pc:graphicFrameChg chg="del modGraphic">
          <ac:chgData name="HUI MAN HIN" userId="a7aefa29-b964-4e80-9762-26168767a637" providerId="ADAL" clId="{DF39FC55-3FAE-4296-8784-C4FCBD651B4D}" dt="2024-01-22T14:24:10.689" v="6" actId="478"/>
          <ac:graphicFrameMkLst>
            <pc:docMk/>
            <pc:sldMk cId="3942952489" sldId="278"/>
            <ac:graphicFrameMk id="6" creationId="{2DE29ABF-2F75-58D0-2A5A-72FA8A4E0526}"/>
          </ac:graphicFrameMkLst>
        </pc:graphicFrameChg>
        <pc:picChg chg="add mod">
          <ac:chgData name="HUI MAN HIN" userId="a7aefa29-b964-4e80-9762-26168767a637" providerId="ADAL" clId="{DF39FC55-3FAE-4296-8784-C4FCBD651B4D}" dt="2024-01-23T12:44:01.777" v="211" actId="1076"/>
          <ac:picMkLst>
            <pc:docMk/>
            <pc:sldMk cId="3942952489" sldId="278"/>
            <ac:picMk id="9" creationId="{D694BBC9-6DAD-BBDF-9B7D-6FED200478F1}"/>
          </ac:picMkLst>
        </pc:picChg>
      </pc:sldChg>
      <pc:sldChg chg="addSp delSp modSp mod ord">
        <pc:chgData name="HUI MAN HIN" userId="a7aefa29-b964-4e80-9762-26168767a637" providerId="ADAL" clId="{DF39FC55-3FAE-4296-8784-C4FCBD651B4D}" dt="2024-01-23T12:34:25.596" v="192" actId="1076"/>
        <pc:sldMkLst>
          <pc:docMk/>
          <pc:sldMk cId="2521615323" sldId="286"/>
        </pc:sldMkLst>
        <pc:spChg chg="mod">
          <ac:chgData name="HUI MAN HIN" userId="a7aefa29-b964-4e80-9762-26168767a637" providerId="ADAL" clId="{DF39FC55-3FAE-4296-8784-C4FCBD651B4D}" dt="2024-01-23T12:34:25.596" v="192" actId="1076"/>
          <ac:spMkLst>
            <pc:docMk/>
            <pc:sldMk cId="2521615323" sldId="286"/>
            <ac:spMk id="2" creationId="{A2CD3C5A-CEA8-6DDC-B3F1-41D07C4FA704}"/>
          </ac:spMkLst>
        </pc:spChg>
        <pc:spChg chg="add del mod">
          <ac:chgData name="HUI MAN HIN" userId="a7aefa29-b964-4e80-9762-26168767a637" providerId="ADAL" clId="{DF39FC55-3FAE-4296-8784-C4FCBD651B4D}" dt="2024-01-23T12:34:14.425" v="189" actId="478"/>
          <ac:spMkLst>
            <pc:docMk/>
            <pc:sldMk cId="2521615323" sldId="286"/>
            <ac:spMk id="4" creationId="{272CD96C-6B47-963E-2C4F-CAE8D893AEBD}"/>
          </ac:spMkLst>
        </pc:spChg>
        <pc:spChg chg="del mod">
          <ac:chgData name="HUI MAN HIN" userId="a7aefa29-b964-4e80-9762-26168767a637" providerId="ADAL" clId="{DF39FC55-3FAE-4296-8784-C4FCBD651B4D}" dt="2024-01-23T12:34:11.984" v="188" actId="478"/>
          <ac:spMkLst>
            <pc:docMk/>
            <pc:sldMk cId="2521615323" sldId="286"/>
            <ac:spMk id="5" creationId="{0E8B56C7-C38F-E96E-3C19-8ACF8AF9E716}"/>
          </ac:spMkLst>
        </pc:spChg>
      </pc:sldChg>
      <pc:sldChg chg="addSp delSp modSp add mod ord">
        <pc:chgData name="HUI MAN HIN" userId="a7aefa29-b964-4e80-9762-26168767a637" providerId="ADAL" clId="{DF39FC55-3FAE-4296-8784-C4FCBD651B4D}" dt="2024-01-23T12:42:59.003" v="210"/>
        <pc:sldMkLst>
          <pc:docMk/>
          <pc:sldMk cId="4276977177" sldId="291"/>
        </pc:sldMkLst>
        <pc:spChg chg="add del mod">
          <ac:chgData name="HUI MAN HIN" userId="a7aefa29-b964-4e80-9762-26168767a637" providerId="ADAL" clId="{DF39FC55-3FAE-4296-8784-C4FCBD651B4D}" dt="2024-01-23T12:42:59.003" v="210"/>
          <ac:spMkLst>
            <pc:docMk/>
            <pc:sldMk cId="4276977177" sldId="291"/>
            <ac:spMk id="3" creationId="{55B4EA3A-5420-5414-E8AD-6D8DA46AD4A1}"/>
          </ac:spMkLst>
        </pc:spChg>
        <pc:spChg chg="add mod">
          <ac:chgData name="HUI MAN HIN" userId="a7aefa29-b964-4e80-9762-26168767a637" providerId="ADAL" clId="{DF39FC55-3FAE-4296-8784-C4FCBD651B4D}" dt="2024-01-23T12:42:57.542" v="208" actId="12"/>
          <ac:spMkLst>
            <pc:docMk/>
            <pc:sldMk cId="4276977177" sldId="291"/>
            <ac:spMk id="4" creationId="{F8592D79-F238-77AE-4614-E0F60CEC6AD9}"/>
          </ac:spMkLst>
        </pc:spChg>
        <pc:spChg chg="add del mod">
          <ac:chgData name="HUI MAN HIN" userId="a7aefa29-b964-4e80-9762-26168767a637" providerId="ADAL" clId="{DF39FC55-3FAE-4296-8784-C4FCBD651B4D}" dt="2024-01-22T14:24:41.719" v="16"/>
          <ac:spMkLst>
            <pc:docMk/>
            <pc:sldMk cId="4276977177" sldId="291"/>
            <ac:spMk id="5" creationId="{FAFC4758-969F-9DE8-DBA9-08AF78C5FD6B}"/>
          </ac:spMkLst>
        </pc:spChg>
        <pc:picChg chg="del">
          <ac:chgData name="HUI MAN HIN" userId="a7aefa29-b964-4e80-9762-26168767a637" providerId="ADAL" clId="{DF39FC55-3FAE-4296-8784-C4FCBD651B4D}" dt="2024-01-22T14:24:38.275" v="15" actId="478"/>
          <ac:picMkLst>
            <pc:docMk/>
            <pc:sldMk cId="4276977177" sldId="291"/>
            <ac:picMk id="4" creationId="{A10C6499-5A62-C339-0EF9-32DC8DD5FC6A}"/>
          </ac:picMkLst>
        </pc:picChg>
        <pc:picChg chg="add mod">
          <ac:chgData name="HUI MAN HIN" userId="a7aefa29-b964-4e80-9762-26168767a637" providerId="ADAL" clId="{DF39FC55-3FAE-4296-8784-C4FCBD651B4D}" dt="2024-01-23T12:41:45.935" v="197" actId="1076"/>
          <ac:picMkLst>
            <pc:docMk/>
            <pc:sldMk cId="4276977177" sldId="291"/>
            <ac:picMk id="9" creationId="{87C3A7CA-ED57-0966-9AF9-ED67C5B1B4D2}"/>
          </ac:picMkLst>
        </pc:picChg>
      </pc:sldChg>
      <pc:sldChg chg="addSp delSp modSp add mod">
        <pc:chgData name="HUI MAN HIN" userId="a7aefa29-b964-4e80-9762-26168767a637" providerId="ADAL" clId="{DF39FC55-3FAE-4296-8784-C4FCBD651B4D}" dt="2024-01-23T12:50:18.127" v="339" actId="20577"/>
        <pc:sldMkLst>
          <pc:docMk/>
          <pc:sldMk cId="1280348535" sldId="292"/>
        </pc:sldMkLst>
        <pc:spChg chg="mod">
          <ac:chgData name="HUI MAN HIN" userId="a7aefa29-b964-4e80-9762-26168767a637" providerId="ADAL" clId="{DF39FC55-3FAE-4296-8784-C4FCBD651B4D}" dt="2024-01-23T12:50:18.127" v="339" actId="20577"/>
          <ac:spMkLst>
            <pc:docMk/>
            <pc:sldMk cId="1280348535" sldId="292"/>
            <ac:spMk id="2" creationId="{420C8CC3-7107-300E-F28E-20A5D6EB0AFE}"/>
          </ac:spMkLst>
        </pc:spChg>
        <pc:spChg chg="add del mod">
          <ac:chgData name="HUI MAN HIN" userId="a7aefa29-b964-4e80-9762-26168767a637" providerId="ADAL" clId="{DF39FC55-3FAE-4296-8784-C4FCBD651B4D}" dt="2024-01-23T12:47:31.716" v="228"/>
          <ac:spMkLst>
            <pc:docMk/>
            <pc:sldMk cId="1280348535" sldId="292"/>
            <ac:spMk id="3" creationId="{2A1FEDFE-9385-CDE6-EFBA-0B52092D09DA}"/>
          </ac:spMkLst>
        </pc:spChg>
        <pc:spChg chg="add del mod">
          <ac:chgData name="HUI MAN HIN" userId="a7aefa29-b964-4e80-9762-26168767a637" providerId="ADAL" clId="{DF39FC55-3FAE-4296-8784-C4FCBD651B4D}" dt="2024-01-22T14:25:09.377" v="24"/>
          <ac:spMkLst>
            <pc:docMk/>
            <pc:sldMk cId="1280348535" sldId="292"/>
            <ac:spMk id="4" creationId="{5C2D9744-2898-ECC8-251F-9421BEBD1C48}"/>
          </ac:spMkLst>
        </pc:spChg>
        <pc:spChg chg="add mod">
          <ac:chgData name="HUI MAN HIN" userId="a7aefa29-b964-4e80-9762-26168767a637" providerId="ADAL" clId="{DF39FC55-3FAE-4296-8784-C4FCBD651B4D}" dt="2024-01-23T12:49:43.023" v="336"/>
          <ac:spMkLst>
            <pc:docMk/>
            <pc:sldMk cId="1280348535" sldId="292"/>
            <ac:spMk id="4" creationId="{6BE72B83-FBAF-1BF0-0E3B-EEEC7E5D51E3}"/>
          </ac:spMkLst>
        </pc:spChg>
        <pc:picChg chg="add mod">
          <ac:chgData name="HUI MAN HIN" userId="a7aefa29-b964-4e80-9762-26168767a637" providerId="ADAL" clId="{DF39FC55-3FAE-4296-8784-C4FCBD651B4D}" dt="2024-01-23T12:48:30.866" v="324" actId="1076"/>
          <ac:picMkLst>
            <pc:docMk/>
            <pc:sldMk cId="1280348535" sldId="292"/>
            <ac:picMk id="8" creationId="{5A452938-DAD1-2233-B697-AF0BB844D8B4}"/>
          </ac:picMkLst>
        </pc:picChg>
        <pc:picChg chg="del">
          <ac:chgData name="HUI MAN HIN" userId="a7aefa29-b964-4e80-9762-26168767a637" providerId="ADAL" clId="{DF39FC55-3FAE-4296-8784-C4FCBD651B4D}" dt="2024-01-22T14:24:53.794" v="21" actId="478"/>
          <ac:picMkLst>
            <pc:docMk/>
            <pc:sldMk cId="1280348535" sldId="292"/>
            <ac:picMk id="9" creationId="{87C3A7CA-ED57-0966-9AF9-ED67C5B1B4D2}"/>
          </ac:picMkLst>
        </pc:picChg>
      </pc:sldChg>
      <pc:sldChg chg="addSp delSp modSp add mod">
        <pc:chgData name="HUI MAN HIN" userId="a7aefa29-b964-4e80-9762-26168767a637" providerId="ADAL" clId="{DF39FC55-3FAE-4296-8784-C4FCBD651B4D}" dt="2024-01-23T12:54:50.227" v="396" actId="20577"/>
        <pc:sldMkLst>
          <pc:docMk/>
          <pc:sldMk cId="2422754329" sldId="293"/>
        </pc:sldMkLst>
        <pc:spChg chg="mod">
          <ac:chgData name="HUI MAN HIN" userId="a7aefa29-b964-4e80-9762-26168767a637" providerId="ADAL" clId="{DF39FC55-3FAE-4296-8784-C4FCBD651B4D}" dt="2024-01-23T12:54:50.227" v="396" actId="20577"/>
          <ac:spMkLst>
            <pc:docMk/>
            <pc:sldMk cId="2422754329" sldId="293"/>
            <ac:spMk id="2" creationId="{420C8CC3-7107-300E-F28E-20A5D6EB0AFE}"/>
          </ac:spMkLst>
        </pc:spChg>
        <pc:spChg chg="add del mod">
          <ac:chgData name="HUI MAN HIN" userId="a7aefa29-b964-4e80-9762-26168767a637" providerId="ADAL" clId="{DF39FC55-3FAE-4296-8784-C4FCBD651B4D}" dt="2024-01-23T12:52:13.110" v="367"/>
          <ac:spMkLst>
            <pc:docMk/>
            <pc:sldMk cId="2422754329" sldId="293"/>
            <ac:spMk id="3" creationId="{7B7AF333-B5FA-A401-397A-3A8766174236}"/>
          </ac:spMkLst>
        </pc:spChg>
        <pc:spChg chg="del">
          <ac:chgData name="HUI MAN HIN" userId="a7aefa29-b964-4e80-9762-26168767a637" providerId="ADAL" clId="{DF39FC55-3FAE-4296-8784-C4FCBD651B4D}" dt="2024-01-22T14:25:14.358" v="27"/>
          <ac:spMkLst>
            <pc:docMk/>
            <pc:sldMk cId="2422754329" sldId="293"/>
            <ac:spMk id="4" creationId="{5C2D9744-2898-ECC8-251F-9421BEBD1C48}"/>
          </ac:spMkLst>
        </pc:spChg>
        <pc:spChg chg="add mod">
          <ac:chgData name="HUI MAN HIN" userId="a7aefa29-b964-4e80-9762-26168767a637" providerId="ADAL" clId="{DF39FC55-3FAE-4296-8784-C4FCBD651B4D}" dt="2024-01-23T12:52:29.717" v="372" actId="12"/>
          <ac:spMkLst>
            <pc:docMk/>
            <pc:sldMk cId="2422754329" sldId="293"/>
            <ac:spMk id="4" creationId="{E10880B6-B2E2-E18D-54B5-B589044C8BD3}"/>
          </ac:spMkLst>
        </pc:spChg>
        <pc:picChg chg="add mod">
          <ac:chgData name="HUI MAN HIN" userId="a7aefa29-b964-4e80-9762-26168767a637" providerId="ADAL" clId="{DF39FC55-3FAE-4296-8784-C4FCBD651B4D}" dt="2024-01-23T12:51:58.594" v="364" actId="1076"/>
          <ac:picMkLst>
            <pc:docMk/>
            <pc:sldMk cId="2422754329" sldId="293"/>
            <ac:picMk id="5" creationId="{0328BB1B-18C4-C30B-0A40-73477DB737DD}"/>
          </ac:picMkLst>
        </pc:picChg>
      </pc:sldChg>
      <pc:sldChg chg="addSp delSp modSp add mod">
        <pc:chgData name="HUI MAN HIN" userId="a7aefa29-b964-4e80-9762-26168767a637" providerId="ADAL" clId="{DF39FC55-3FAE-4296-8784-C4FCBD651B4D}" dt="2024-01-23T12:55:07.197" v="398" actId="20577"/>
        <pc:sldMkLst>
          <pc:docMk/>
          <pc:sldMk cId="1614891463" sldId="294"/>
        </pc:sldMkLst>
        <pc:spChg chg="mod">
          <ac:chgData name="HUI MAN HIN" userId="a7aefa29-b964-4e80-9762-26168767a637" providerId="ADAL" clId="{DF39FC55-3FAE-4296-8784-C4FCBD651B4D}" dt="2024-01-23T12:55:07.197" v="398" actId="20577"/>
          <ac:spMkLst>
            <pc:docMk/>
            <pc:sldMk cId="1614891463" sldId="294"/>
            <ac:spMk id="2" creationId="{420C8CC3-7107-300E-F28E-20A5D6EB0AFE}"/>
          </ac:spMkLst>
        </pc:spChg>
        <pc:spChg chg="add mod">
          <ac:chgData name="HUI MAN HIN" userId="a7aefa29-b964-4e80-9762-26168767a637" providerId="ADAL" clId="{DF39FC55-3FAE-4296-8784-C4FCBD651B4D}" dt="2024-01-23T12:54:00.086" v="379" actId="12"/>
          <ac:spMkLst>
            <pc:docMk/>
            <pc:sldMk cId="1614891463" sldId="294"/>
            <ac:spMk id="3" creationId="{A0B6624B-CC47-8D77-E003-2C2DD061A1C2}"/>
          </ac:spMkLst>
        </pc:spChg>
        <pc:spChg chg="del">
          <ac:chgData name="HUI MAN HIN" userId="a7aefa29-b964-4e80-9762-26168767a637" providerId="ADAL" clId="{DF39FC55-3FAE-4296-8784-C4FCBD651B4D}" dt="2024-01-22T14:25:19.141" v="30"/>
          <ac:spMkLst>
            <pc:docMk/>
            <pc:sldMk cId="1614891463" sldId="294"/>
            <ac:spMk id="4" creationId="{5C2D9744-2898-ECC8-251F-9421BEBD1C48}"/>
          </ac:spMkLst>
        </pc:spChg>
        <pc:picChg chg="add mod">
          <ac:chgData name="HUI MAN HIN" userId="a7aefa29-b964-4e80-9762-26168767a637" providerId="ADAL" clId="{DF39FC55-3FAE-4296-8784-C4FCBD651B4D}" dt="2024-01-23T12:53:43.520" v="374" actId="1076"/>
          <ac:picMkLst>
            <pc:docMk/>
            <pc:sldMk cId="1614891463" sldId="294"/>
            <ac:picMk id="5" creationId="{A4E82F57-FA2C-40B1-2CEC-E1A8847B1FEB}"/>
          </ac:picMkLst>
        </pc:picChg>
      </pc:sldChg>
      <pc:sldChg chg="addSp delSp modSp mod">
        <pc:chgData name="HUI MAN HIN" userId="a7aefa29-b964-4e80-9762-26168767a637" providerId="ADAL" clId="{DF39FC55-3FAE-4296-8784-C4FCBD651B4D}" dt="2024-01-23T13:08:28.572" v="419" actId="20577"/>
        <pc:sldMkLst>
          <pc:docMk/>
          <pc:sldMk cId="1154555322" sldId="295"/>
        </pc:sldMkLst>
        <pc:spChg chg="mod">
          <ac:chgData name="HUI MAN HIN" userId="a7aefa29-b964-4e80-9762-26168767a637" providerId="ADAL" clId="{DF39FC55-3FAE-4296-8784-C4FCBD651B4D}" dt="2024-01-23T13:08:28.572" v="419" actId="20577"/>
          <ac:spMkLst>
            <pc:docMk/>
            <pc:sldMk cId="1154555322" sldId="295"/>
            <ac:spMk id="2" creationId="{550153FD-32F2-BABB-42AA-1E502186B62B}"/>
          </ac:spMkLst>
        </pc:spChg>
        <pc:spChg chg="add del">
          <ac:chgData name="HUI MAN HIN" userId="a7aefa29-b964-4e80-9762-26168767a637" providerId="ADAL" clId="{DF39FC55-3FAE-4296-8784-C4FCBD651B4D}" dt="2024-01-23T12:59:49.937" v="402" actId="22"/>
          <ac:spMkLst>
            <pc:docMk/>
            <pc:sldMk cId="1154555322" sldId="295"/>
            <ac:spMk id="4" creationId="{F8614159-E336-7C1B-A21D-357759D27F67}"/>
          </ac:spMkLst>
        </pc:spChg>
        <pc:spChg chg="add mod">
          <ac:chgData name="HUI MAN HIN" userId="a7aefa29-b964-4e80-9762-26168767a637" providerId="ADAL" clId="{DF39FC55-3FAE-4296-8784-C4FCBD651B4D}" dt="2024-01-23T13:07:29.780" v="417" actId="1076"/>
          <ac:spMkLst>
            <pc:docMk/>
            <pc:sldMk cId="1154555322" sldId="295"/>
            <ac:spMk id="5" creationId="{226EDA04-6D0B-629E-597E-D60720278D2E}"/>
          </ac:spMkLst>
        </pc:spChg>
      </pc:sldChg>
      <pc:sldChg chg="del">
        <pc:chgData name="HUI MAN HIN" userId="a7aefa29-b964-4e80-9762-26168767a637" providerId="ADAL" clId="{DF39FC55-3FAE-4296-8784-C4FCBD651B4D}" dt="2024-01-24T02:15:08.722" v="436" actId="2696"/>
        <pc:sldMkLst>
          <pc:docMk/>
          <pc:sldMk cId="1341921034" sldId="296"/>
        </pc:sldMkLst>
      </pc:sldChg>
      <pc:sldChg chg="addSp modSp mod">
        <pc:chgData name="HUI MAN HIN" userId="a7aefa29-b964-4e80-9762-26168767a637" providerId="ADAL" clId="{DF39FC55-3FAE-4296-8784-C4FCBD651B4D}" dt="2024-01-24T02:44:14.708" v="465" actId="12"/>
        <pc:sldMkLst>
          <pc:docMk/>
          <pc:sldMk cId="1921195998" sldId="297"/>
        </pc:sldMkLst>
        <pc:spChg chg="add mod">
          <ac:chgData name="HUI MAN HIN" userId="a7aefa29-b964-4e80-9762-26168767a637" providerId="ADAL" clId="{DF39FC55-3FAE-4296-8784-C4FCBD651B4D}" dt="2024-01-24T02:44:14.708" v="465" actId="12"/>
          <ac:spMkLst>
            <pc:docMk/>
            <pc:sldMk cId="1921195998" sldId="297"/>
            <ac:spMk id="4" creationId="{6A9701AD-BAC7-42F1-8AAC-A2C90B19BBE5}"/>
          </ac:spMkLst>
        </pc:spChg>
      </pc:sldChg>
      <pc:sldChg chg="modSp mod">
        <pc:chgData name="HUI MAN HIN" userId="a7aefa29-b964-4e80-9762-26168767a637" providerId="ADAL" clId="{DF39FC55-3FAE-4296-8784-C4FCBD651B4D}" dt="2024-01-25T02:22:12.030" v="481" actId="20577"/>
        <pc:sldMkLst>
          <pc:docMk/>
          <pc:sldMk cId="718244252" sldId="298"/>
        </pc:sldMkLst>
        <pc:spChg chg="mod">
          <ac:chgData name="HUI MAN HIN" userId="a7aefa29-b964-4e80-9762-26168767a637" providerId="ADAL" clId="{DF39FC55-3FAE-4296-8784-C4FCBD651B4D}" dt="2024-01-25T02:22:12.030" v="481" actId="20577"/>
          <ac:spMkLst>
            <pc:docMk/>
            <pc:sldMk cId="718244252" sldId="298"/>
            <ac:spMk id="2" creationId="{14F9B94F-9EBF-0D53-9080-E3BD45109EC9}"/>
          </ac:spMkLst>
        </pc:spChg>
      </pc:sldChg>
      <pc:sldChg chg="addSp modSp mod">
        <pc:chgData name="HUI MAN HIN" userId="a7aefa29-b964-4e80-9762-26168767a637" providerId="ADAL" clId="{DF39FC55-3FAE-4296-8784-C4FCBD651B4D}" dt="2024-01-24T02:21:10.331" v="448" actId="12"/>
        <pc:sldMkLst>
          <pc:docMk/>
          <pc:sldMk cId="3744416472" sldId="299"/>
        </pc:sldMkLst>
        <pc:spChg chg="mod">
          <ac:chgData name="HUI MAN HIN" userId="a7aefa29-b964-4e80-9762-26168767a637" providerId="ADAL" clId="{DF39FC55-3FAE-4296-8784-C4FCBD651B4D}" dt="2024-01-24T02:19:00.004" v="445" actId="20577"/>
          <ac:spMkLst>
            <pc:docMk/>
            <pc:sldMk cId="3744416472" sldId="299"/>
            <ac:spMk id="2" creationId="{1944BBB2-700E-1A14-AEA4-BBFD1D0FDAA9}"/>
          </ac:spMkLst>
        </pc:spChg>
        <pc:spChg chg="add mod">
          <ac:chgData name="HUI MAN HIN" userId="a7aefa29-b964-4e80-9762-26168767a637" providerId="ADAL" clId="{DF39FC55-3FAE-4296-8784-C4FCBD651B4D}" dt="2024-01-24T02:21:10.331" v="448" actId="12"/>
          <ac:spMkLst>
            <pc:docMk/>
            <pc:sldMk cId="3744416472" sldId="299"/>
            <ac:spMk id="3" creationId="{33B9624A-4C13-B467-0302-DE6B25EAF13E}"/>
          </ac:spMkLst>
        </pc:spChg>
      </pc:sldChg>
      <pc:sldChg chg="addSp modSp mod">
        <pc:chgData name="HUI MAN HIN" userId="a7aefa29-b964-4e80-9762-26168767a637" providerId="ADAL" clId="{DF39FC55-3FAE-4296-8784-C4FCBD651B4D}" dt="2024-01-24T02:28:51.765" v="462"/>
        <pc:sldMkLst>
          <pc:docMk/>
          <pc:sldMk cId="2333130970" sldId="300"/>
        </pc:sldMkLst>
        <pc:spChg chg="mod">
          <ac:chgData name="HUI MAN HIN" userId="a7aefa29-b964-4e80-9762-26168767a637" providerId="ADAL" clId="{DF39FC55-3FAE-4296-8784-C4FCBD651B4D}" dt="2024-01-24T02:27:00.690" v="460" actId="20577"/>
          <ac:spMkLst>
            <pc:docMk/>
            <pc:sldMk cId="2333130970" sldId="300"/>
            <ac:spMk id="2" creationId="{F2E839CB-0854-4F4A-0A43-1571B069C95E}"/>
          </ac:spMkLst>
        </pc:spChg>
        <pc:spChg chg="add mod">
          <ac:chgData name="HUI MAN HIN" userId="a7aefa29-b964-4e80-9762-26168767a637" providerId="ADAL" clId="{DF39FC55-3FAE-4296-8784-C4FCBD651B4D}" dt="2024-01-24T02:28:51.765" v="462"/>
          <ac:spMkLst>
            <pc:docMk/>
            <pc:sldMk cId="2333130970" sldId="300"/>
            <ac:spMk id="3" creationId="{F76B754F-8E9E-D9AF-71D1-957D63DAAADC}"/>
          </ac:spMkLst>
        </pc:spChg>
      </pc:sldChg>
      <pc:sldChg chg="addSp delSp modSp mod">
        <pc:chgData name="HUI MAN HIN" userId="a7aefa29-b964-4e80-9762-26168767a637" providerId="ADAL" clId="{DF39FC55-3FAE-4296-8784-C4FCBD651B4D}" dt="2024-01-24T02:45:17.731" v="473"/>
        <pc:sldMkLst>
          <pc:docMk/>
          <pc:sldMk cId="1467460931" sldId="308"/>
        </pc:sldMkLst>
        <pc:spChg chg="add del mod">
          <ac:chgData name="HUI MAN HIN" userId="a7aefa29-b964-4e80-9762-26168767a637" providerId="ADAL" clId="{DF39FC55-3FAE-4296-8784-C4FCBD651B4D}" dt="2024-01-24T02:45:17.731" v="473"/>
          <ac:spMkLst>
            <pc:docMk/>
            <pc:sldMk cId="1467460931" sldId="308"/>
            <ac:spMk id="3" creationId="{76EF9991-B256-B095-CF86-B4F79844B1D2}"/>
          </ac:spMkLst>
        </pc:spChg>
        <pc:picChg chg="mod">
          <ac:chgData name="HUI MAN HIN" userId="a7aefa29-b964-4e80-9762-26168767a637" providerId="ADAL" clId="{DF39FC55-3FAE-4296-8784-C4FCBD651B4D}" dt="2024-01-24T02:44:28.905" v="470" actId="1076"/>
          <ac:picMkLst>
            <pc:docMk/>
            <pc:sldMk cId="1467460931" sldId="308"/>
            <ac:picMk id="8" creationId="{3CAB26DB-8116-C561-73FA-428257994CDF}"/>
          </ac:picMkLst>
        </pc:picChg>
      </pc:sldChg>
      <pc:sldChg chg="ord">
        <pc:chgData name="HUI MAN HIN" userId="a7aefa29-b964-4e80-9762-26168767a637" providerId="ADAL" clId="{DF39FC55-3FAE-4296-8784-C4FCBD651B4D}" dt="2024-01-25T02:21:11.374" v="477"/>
        <pc:sldMkLst>
          <pc:docMk/>
          <pc:sldMk cId="1139071501" sldId="310"/>
        </pc:sldMkLst>
      </pc:sldChg>
      <pc:sldChg chg="addSp delSp modSp add mod">
        <pc:chgData name="HUI MAN HIN" userId="a7aefa29-b964-4e80-9762-26168767a637" providerId="ADAL" clId="{DF39FC55-3FAE-4296-8784-C4FCBD651B4D}" dt="2024-01-25T02:21:59.009" v="479" actId="20577"/>
        <pc:sldMkLst>
          <pc:docMk/>
          <pc:sldMk cId="1233663193" sldId="311"/>
        </pc:sldMkLst>
        <pc:spChg chg="mod">
          <ac:chgData name="HUI MAN HIN" userId="a7aefa29-b964-4e80-9762-26168767a637" providerId="ADAL" clId="{DF39FC55-3FAE-4296-8784-C4FCBD651B4D}" dt="2024-01-25T02:21:59.009" v="479" actId="20577"/>
          <ac:spMkLst>
            <pc:docMk/>
            <pc:sldMk cId="1233663193" sldId="311"/>
            <ac:spMk id="2" creationId="{550153FD-32F2-BABB-42AA-1E502186B62B}"/>
          </ac:spMkLst>
        </pc:spChg>
        <pc:spChg chg="add del mod">
          <ac:chgData name="HUI MAN HIN" userId="a7aefa29-b964-4e80-9762-26168767a637" providerId="ADAL" clId="{DF39FC55-3FAE-4296-8784-C4FCBD651B4D}" dt="2024-01-24T02:11:23.273" v="426" actId="478"/>
          <ac:spMkLst>
            <pc:docMk/>
            <pc:sldMk cId="1233663193" sldId="311"/>
            <ac:spMk id="4" creationId="{35FEA4E3-36C3-F2F3-488E-DC227595E9B8}"/>
          </ac:spMkLst>
        </pc:spChg>
        <pc:spChg chg="del mod">
          <ac:chgData name="HUI MAN HIN" userId="a7aefa29-b964-4e80-9762-26168767a637" providerId="ADAL" clId="{DF39FC55-3FAE-4296-8784-C4FCBD651B4D}" dt="2024-01-24T02:11:59.536" v="432" actId="478"/>
          <ac:spMkLst>
            <pc:docMk/>
            <pc:sldMk cId="1233663193" sldId="311"/>
            <ac:spMk id="5" creationId="{226EDA04-6D0B-629E-597E-D60720278D2E}"/>
          </ac:spMkLst>
        </pc:spChg>
        <pc:spChg chg="add mod">
          <ac:chgData name="HUI MAN HIN" userId="a7aefa29-b964-4e80-9762-26168767a637" providerId="ADAL" clId="{DF39FC55-3FAE-4296-8784-C4FCBD651B4D}" dt="2024-01-24T02:14:32.031" v="435" actId="12"/>
          <ac:spMkLst>
            <pc:docMk/>
            <pc:sldMk cId="1233663193" sldId="311"/>
            <ac:spMk id="11" creationId="{4FB10209-290E-9BD3-F617-55FEE07CA152}"/>
          </ac:spMkLst>
        </pc:spChg>
        <pc:picChg chg="del">
          <ac:chgData name="HUI MAN HIN" userId="a7aefa29-b964-4e80-9762-26168767a637" providerId="ADAL" clId="{DF39FC55-3FAE-4296-8784-C4FCBD651B4D}" dt="2024-01-24T02:11:10.153" v="423" actId="478"/>
          <ac:picMkLst>
            <pc:docMk/>
            <pc:sldMk cId="1233663193" sldId="311"/>
            <ac:picMk id="8" creationId="{04CE5637-5175-7039-2092-3CC2F0C17391}"/>
          </ac:picMkLst>
        </pc:picChg>
        <pc:picChg chg="add mod">
          <ac:chgData name="HUI MAN HIN" userId="a7aefa29-b964-4e80-9762-26168767a637" providerId="ADAL" clId="{DF39FC55-3FAE-4296-8784-C4FCBD651B4D}" dt="2024-01-24T02:11:55.503" v="431" actId="1076"/>
          <ac:picMkLst>
            <pc:docMk/>
            <pc:sldMk cId="1233663193" sldId="311"/>
            <ac:picMk id="10" creationId="{EB130081-01B7-5016-D005-9CDF219477EF}"/>
          </ac:picMkLst>
        </pc:picChg>
      </pc:sldChg>
      <pc:sldChg chg="addSp delSp modSp mod">
        <pc:chgData name="HUI MAN HIN" userId="a7aefa29-b964-4e80-9762-26168767a637" providerId="ADAL" clId="{DF39FC55-3FAE-4296-8784-C4FCBD651B4D}" dt="2024-01-25T09:09:17.723" v="534" actId="404"/>
        <pc:sldMkLst>
          <pc:docMk/>
          <pc:sldMk cId="2171699385" sldId="312"/>
        </pc:sldMkLst>
        <pc:spChg chg="mod">
          <ac:chgData name="HUI MAN HIN" userId="a7aefa29-b964-4e80-9762-26168767a637" providerId="ADAL" clId="{DF39FC55-3FAE-4296-8784-C4FCBD651B4D}" dt="2024-01-25T09:09:17.723" v="534" actId="404"/>
          <ac:spMkLst>
            <pc:docMk/>
            <pc:sldMk cId="2171699385" sldId="312"/>
            <ac:spMk id="2" creationId="{29728126-70C5-7362-D787-0FAC44206865}"/>
          </ac:spMkLst>
        </pc:spChg>
        <pc:spChg chg="del">
          <ac:chgData name="HUI MAN HIN" userId="a7aefa29-b964-4e80-9762-26168767a637" providerId="ADAL" clId="{DF39FC55-3FAE-4296-8784-C4FCBD651B4D}" dt="2024-01-25T09:05:34.615" v="495" actId="22"/>
          <ac:spMkLst>
            <pc:docMk/>
            <pc:sldMk cId="2171699385" sldId="312"/>
            <ac:spMk id="5" creationId="{FD849EBD-CCC4-B380-C5D9-83C17AFCC6B1}"/>
          </ac:spMkLst>
        </pc:spChg>
        <pc:spChg chg="add mod">
          <ac:chgData name="HUI MAN HIN" userId="a7aefa29-b964-4e80-9762-26168767a637" providerId="ADAL" clId="{DF39FC55-3FAE-4296-8784-C4FCBD651B4D}" dt="2024-01-25T09:06:18.406" v="501" actId="12"/>
          <ac:spMkLst>
            <pc:docMk/>
            <pc:sldMk cId="2171699385" sldId="312"/>
            <ac:spMk id="8" creationId="{AAC1B065-5C2D-574B-A0A1-7B2754AF1A63}"/>
          </ac:spMkLst>
        </pc:spChg>
        <pc:picChg chg="add mod ord">
          <ac:chgData name="HUI MAN HIN" userId="a7aefa29-b964-4e80-9762-26168767a637" providerId="ADAL" clId="{DF39FC55-3FAE-4296-8784-C4FCBD651B4D}" dt="2024-01-25T09:05:40.117" v="497" actId="14100"/>
          <ac:picMkLst>
            <pc:docMk/>
            <pc:sldMk cId="2171699385" sldId="312"/>
            <ac:picMk id="4" creationId="{3BEA2A57-DAE9-FD30-3340-DB88C19F16C4}"/>
          </ac:picMkLst>
        </pc:picChg>
      </pc:sldChg>
      <pc:sldChg chg="addSp delSp modSp mod">
        <pc:chgData name="HUI MAN HIN" userId="a7aefa29-b964-4e80-9762-26168767a637" providerId="ADAL" clId="{DF39FC55-3FAE-4296-8784-C4FCBD651B4D}" dt="2024-01-25T09:09:39.325" v="540" actId="27636"/>
        <pc:sldMkLst>
          <pc:docMk/>
          <pc:sldMk cId="3121327369" sldId="313"/>
        </pc:sldMkLst>
        <pc:spChg chg="mod">
          <ac:chgData name="HUI MAN HIN" userId="a7aefa29-b964-4e80-9762-26168767a637" providerId="ADAL" clId="{DF39FC55-3FAE-4296-8784-C4FCBD651B4D}" dt="2024-01-25T09:09:39.325" v="540" actId="27636"/>
          <ac:spMkLst>
            <pc:docMk/>
            <pc:sldMk cId="3121327369" sldId="313"/>
            <ac:spMk id="2" creationId="{175DC70D-BBA9-D9C8-3234-679D1FB9F684}"/>
          </ac:spMkLst>
        </pc:spChg>
        <pc:spChg chg="add del mod">
          <ac:chgData name="HUI MAN HIN" userId="a7aefa29-b964-4e80-9762-26168767a637" providerId="ADAL" clId="{DF39FC55-3FAE-4296-8784-C4FCBD651B4D}" dt="2024-01-25T09:08:14.851" v="507"/>
          <ac:spMkLst>
            <pc:docMk/>
            <pc:sldMk cId="3121327369" sldId="313"/>
            <ac:spMk id="3" creationId="{C402C5F7-D315-56C7-DC95-3E3BFC848BD0}"/>
          </ac:spMkLst>
        </pc:spChg>
        <pc:spChg chg="del">
          <ac:chgData name="HUI MAN HIN" userId="a7aefa29-b964-4e80-9762-26168767a637" providerId="ADAL" clId="{DF39FC55-3FAE-4296-8784-C4FCBD651B4D}" dt="2024-01-25T09:06:32.285" v="502"/>
          <ac:spMkLst>
            <pc:docMk/>
            <pc:sldMk cId="3121327369" sldId="313"/>
            <ac:spMk id="5" creationId="{B2BFB3E1-8BA7-5FE2-EF03-2E7DE829CDFF}"/>
          </ac:spMkLst>
        </pc:spChg>
        <pc:spChg chg="add mod">
          <ac:chgData name="HUI MAN HIN" userId="a7aefa29-b964-4e80-9762-26168767a637" providerId="ADAL" clId="{DF39FC55-3FAE-4296-8784-C4FCBD651B4D}" dt="2024-01-25T09:08:24.062" v="511" actId="20577"/>
          <ac:spMkLst>
            <pc:docMk/>
            <pc:sldMk cId="3121327369" sldId="313"/>
            <ac:spMk id="8" creationId="{C14BA4CC-F4C2-CA90-D349-DBA24503EC15}"/>
          </ac:spMkLst>
        </pc:spChg>
        <pc:picChg chg="add mod">
          <ac:chgData name="HUI MAN HIN" userId="a7aefa29-b964-4e80-9762-26168767a637" providerId="ADAL" clId="{DF39FC55-3FAE-4296-8784-C4FCBD651B4D}" dt="2024-01-25T09:06:37.960" v="504" actId="1076"/>
          <ac:picMkLst>
            <pc:docMk/>
            <pc:sldMk cId="3121327369" sldId="313"/>
            <ac:picMk id="1026" creationId="{08B7D996-3BC9-94A5-66ED-1BF7E0AFD5D9}"/>
          </ac:picMkLst>
        </pc:picChg>
      </pc:sldChg>
      <pc:sldChg chg="modSp mod">
        <pc:chgData name="HUI MAN HIN" userId="a7aefa29-b964-4e80-9762-26168767a637" providerId="ADAL" clId="{DF39FC55-3FAE-4296-8784-C4FCBD651B4D}" dt="2024-01-25T09:14:07.474" v="647" actId="20577"/>
        <pc:sldMkLst>
          <pc:docMk/>
          <pc:sldMk cId="2413459011" sldId="314"/>
        </pc:sldMkLst>
        <pc:spChg chg="mod">
          <ac:chgData name="HUI MAN HIN" userId="a7aefa29-b964-4e80-9762-26168767a637" providerId="ADAL" clId="{DF39FC55-3FAE-4296-8784-C4FCBD651B4D}" dt="2024-01-25T09:14:07.474" v="647" actId="20577"/>
          <ac:spMkLst>
            <pc:docMk/>
            <pc:sldMk cId="2413459011" sldId="314"/>
            <ac:spMk id="2" creationId="{C587436A-EBD7-E5F0-D887-0580BB293E50}"/>
          </ac:spMkLst>
        </pc:spChg>
      </pc:sldChg>
      <pc:sldChg chg="modSp mod ord">
        <pc:chgData name="HUI MAN HIN" userId="a7aefa29-b964-4e80-9762-26168767a637" providerId="ADAL" clId="{DF39FC55-3FAE-4296-8784-C4FCBD651B4D}" dt="2024-01-25T09:24:49.631" v="775"/>
        <pc:sldMkLst>
          <pc:docMk/>
          <pc:sldMk cId="1054249362" sldId="315"/>
        </pc:sldMkLst>
        <pc:spChg chg="mod">
          <ac:chgData name="HUI MAN HIN" userId="a7aefa29-b964-4e80-9762-26168767a637" providerId="ADAL" clId="{DF39FC55-3FAE-4296-8784-C4FCBD651B4D}" dt="2024-01-25T09:14:58.448" v="709" actId="20577"/>
          <ac:spMkLst>
            <pc:docMk/>
            <pc:sldMk cId="1054249362" sldId="315"/>
            <ac:spMk id="2" creationId="{D9528BCA-4134-ED78-83C6-A2F2DB076401}"/>
          </ac:spMkLst>
        </pc:spChg>
      </pc:sldChg>
      <pc:sldChg chg="addSp delSp modSp mod ord">
        <pc:chgData name="HUI MAN HIN" userId="a7aefa29-b964-4e80-9762-26168767a637" providerId="ADAL" clId="{DF39FC55-3FAE-4296-8784-C4FCBD651B4D}" dt="2024-01-25T09:10:12.336" v="550" actId="27636"/>
        <pc:sldMkLst>
          <pc:docMk/>
          <pc:sldMk cId="562098616" sldId="316"/>
        </pc:sldMkLst>
        <pc:spChg chg="mod">
          <ac:chgData name="HUI MAN HIN" userId="a7aefa29-b964-4e80-9762-26168767a637" providerId="ADAL" clId="{DF39FC55-3FAE-4296-8784-C4FCBD651B4D}" dt="2024-01-25T09:10:12.336" v="550" actId="27636"/>
          <ac:spMkLst>
            <pc:docMk/>
            <pc:sldMk cId="562098616" sldId="316"/>
            <ac:spMk id="2" creationId="{EBE11795-FB47-01C4-7C8C-7623A01F8601}"/>
          </ac:spMkLst>
        </pc:spChg>
        <pc:spChg chg="del">
          <ac:chgData name="HUI MAN HIN" userId="a7aefa29-b964-4e80-9762-26168767a637" providerId="ADAL" clId="{DF39FC55-3FAE-4296-8784-C4FCBD651B4D}" dt="2024-01-25T09:01:25.502" v="485" actId="22"/>
          <ac:spMkLst>
            <pc:docMk/>
            <pc:sldMk cId="562098616" sldId="316"/>
            <ac:spMk id="5" creationId="{3951BF74-7C05-49F1-860C-C9329C06723D}"/>
          </ac:spMkLst>
        </pc:spChg>
        <pc:spChg chg="add mod">
          <ac:chgData name="HUI MAN HIN" userId="a7aefa29-b964-4e80-9762-26168767a637" providerId="ADAL" clId="{DF39FC55-3FAE-4296-8784-C4FCBD651B4D}" dt="2024-01-25T09:02:05.397" v="492" actId="12"/>
          <ac:spMkLst>
            <pc:docMk/>
            <pc:sldMk cId="562098616" sldId="316"/>
            <ac:spMk id="8" creationId="{6027632C-55FA-D70A-768F-51148E7E4DF6}"/>
          </ac:spMkLst>
        </pc:spChg>
        <pc:picChg chg="add mod ord">
          <ac:chgData name="HUI MAN HIN" userId="a7aefa29-b964-4e80-9762-26168767a637" providerId="ADAL" clId="{DF39FC55-3FAE-4296-8784-C4FCBD651B4D}" dt="2024-01-25T09:01:30.315" v="486" actId="1076"/>
          <ac:picMkLst>
            <pc:docMk/>
            <pc:sldMk cId="562098616" sldId="316"/>
            <ac:picMk id="4" creationId="{ED1DBDF0-1802-CA60-FB73-F15799210AF7}"/>
          </ac:picMkLst>
        </pc:picChg>
      </pc:sldChg>
      <pc:sldChg chg="modSp mod ord">
        <pc:chgData name="HUI MAN HIN" userId="a7aefa29-b964-4e80-9762-26168767a637" providerId="ADAL" clId="{DF39FC55-3FAE-4296-8784-C4FCBD651B4D}" dt="2024-01-25T09:21:51.929" v="746" actId="20577"/>
        <pc:sldMkLst>
          <pc:docMk/>
          <pc:sldMk cId="594264472" sldId="317"/>
        </pc:sldMkLst>
        <pc:spChg chg="mod">
          <ac:chgData name="HUI MAN HIN" userId="a7aefa29-b964-4e80-9762-26168767a637" providerId="ADAL" clId="{DF39FC55-3FAE-4296-8784-C4FCBD651B4D}" dt="2024-01-25T09:21:51.929" v="746" actId="20577"/>
          <ac:spMkLst>
            <pc:docMk/>
            <pc:sldMk cId="594264472" sldId="317"/>
            <ac:spMk id="2" creationId="{25B824FC-B407-193C-C32B-0C576979F101}"/>
          </ac:spMkLst>
        </pc:spChg>
        <pc:spChg chg="mod">
          <ac:chgData name="HUI MAN HIN" userId="a7aefa29-b964-4e80-9762-26168767a637" providerId="ADAL" clId="{DF39FC55-3FAE-4296-8784-C4FCBD651B4D}" dt="2024-01-25T09:19:39.599" v="738"/>
          <ac:spMkLst>
            <pc:docMk/>
            <pc:sldMk cId="594264472" sldId="317"/>
            <ac:spMk id="8" creationId="{3DD53034-332D-3163-B736-865AEBD37743}"/>
          </ac:spMkLst>
        </pc:spChg>
      </pc:sldChg>
      <pc:sldChg chg="addSp delSp modSp mod ord">
        <pc:chgData name="HUI MAN HIN" userId="a7aefa29-b964-4e80-9762-26168767a637" providerId="ADAL" clId="{DF39FC55-3FAE-4296-8784-C4FCBD651B4D}" dt="2024-01-25T09:24:17.043" v="773" actId="20577"/>
        <pc:sldMkLst>
          <pc:docMk/>
          <pc:sldMk cId="1418429159" sldId="318"/>
        </pc:sldMkLst>
        <pc:spChg chg="mod">
          <ac:chgData name="HUI MAN HIN" userId="a7aefa29-b964-4e80-9762-26168767a637" providerId="ADAL" clId="{DF39FC55-3FAE-4296-8784-C4FCBD651B4D}" dt="2024-01-25T09:24:17.043" v="773" actId="20577"/>
          <ac:spMkLst>
            <pc:docMk/>
            <pc:sldMk cId="1418429159" sldId="318"/>
            <ac:spMk id="2" creationId="{8847AAEE-4582-7CAF-FFEE-873B07A13A81}"/>
          </ac:spMkLst>
        </pc:spChg>
        <pc:spChg chg="del mod">
          <ac:chgData name="HUI MAN HIN" userId="a7aefa29-b964-4e80-9762-26168767a637" providerId="ADAL" clId="{DF39FC55-3FAE-4296-8784-C4FCBD651B4D}" dt="2024-01-25T09:11:38.013" v="559"/>
          <ac:spMkLst>
            <pc:docMk/>
            <pc:sldMk cId="1418429159" sldId="318"/>
            <ac:spMk id="5" creationId="{87F428FC-E8ED-79CD-6B57-6F78771880F8}"/>
          </ac:spMkLst>
        </pc:spChg>
        <pc:picChg chg="add mod">
          <ac:chgData name="HUI MAN HIN" userId="a7aefa29-b964-4e80-9762-26168767a637" providerId="ADAL" clId="{DF39FC55-3FAE-4296-8784-C4FCBD651B4D}" dt="2024-01-25T09:11:41.039" v="560" actId="1076"/>
          <ac:picMkLst>
            <pc:docMk/>
            <pc:sldMk cId="1418429159" sldId="318"/>
            <ac:picMk id="2050" creationId="{E4349F63-D151-30A4-F082-6BAA0DB9F290}"/>
          </ac:picMkLst>
        </pc:picChg>
      </pc:sldChg>
      <pc:sldChg chg="addSp delSp modSp add mod">
        <pc:chgData name="HUI MAN HIN" userId="a7aefa29-b964-4e80-9762-26168767a637" providerId="ADAL" clId="{DF39FC55-3FAE-4296-8784-C4FCBD651B4D}" dt="2024-01-25T09:24:10.589" v="771"/>
        <pc:sldMkLst>
          <pc:docMk/>
          <pc:sldMk cId="736880475" sldId="319"/>
        </pc:sldMkLst>
        <pc:spChg chg="mod">
          <ac:chgData name="HUI MAN HIN" userId="a7aefa29-b964-4e80-9762-26168767a637" providerId="ADAL" clId="{DF39FC55-3FAE-4296-8784-C4FCBD651B4D}" dt="2024-01-25T09:24:10.589" v="771"/>
          <ac:spMkLst>
            <pc:docMk/>
            <pc:sldMk cId="736880475" sldId="319"/>
            <ac:spMk id="2" creationId="{25B824FC-B407-193C-C32B-0C576979F101}"/>
          </ac:spMkLst>
        </pc:spChg>
        <pc:spChg chg="del">
          <ac:chgData name="HUI MAN HIN" userId="a7aefa29-b964-4e80-9762-26168767a637" providerId="ADAL" clId="{DF39FC55-3FAE-4296-8784-C4FCBD651B4D}" dt="2024-01-25T09:22:19.912" v="751" actId="478"/>
          <ac:spMkLst>
            <pc:docMk/>
            <pc:sldMk cId="736880475" sldId="319"/>
            <ac:spMk id="8" creationId="{3DD53034-332D-3163-B736-865AEBD37743}"/>
          </ac:spMkLst>
        </pc:spChg>
        <pc:spChg chg="add del mod">
          <ac:chgData name="HUI MAN HIN" userId="a7aefa29-b964-4e80-9762-26168767a637" providerId="ADAL" clId="{DF39FC55-3FAE-4296-8784-C4FCBD651B4D}" dt="2024-01-25T09:22:15.523" v="749" actId="478"/>
          <ac:spMkLst>
            <pc:docMk/>
            <pc:sldMk cId="736880475" sldId="319"/>
            <ac:spMk id="9" creationId="{340C9B5D-E971-C84A-3511-EC1E6F49CD1E}"/>
          </ac:spMkLst>
        </pc:spChg>
        <pc:spChg chg="add mod">
          <ac:chgData name="HUI MAN HIN" userId="a7aefa29-b964-4e80-9762-26168767a637" providerId="ADAL" clId="{DF39FC55-3FAE-4296-8784-C4FCBD651B4D}" dt="2024-01-25T09:23:52.097" v="762"/>
          <ac:spMkLst>
            <pc:docMk/>
            <pc:sldMk cId="736880475" sldId="319"/>
            <ac:spMk id="10" creationId="{0D395245-14A9-9BDB-E991-D84449C8BAA9}"/>
          </ac:spMkLst>
        </pc:spChg>
        <pc:picChg chg="del">
          <ac:chgData name="HUI MAN HIN" userId="a7aefa29-b964-4e80-9762-26168767a637" providerId="ADAL" clId="{DF39FC55-3FAE-4296-8784-C4FCBD651B4D}" dt="2024-01-25T09:22:09.623" v="748" actId="478"/>
          <ac:picMkLst>
            <pc:docMk/>
            <pc:sldMk cId="736880475" sldId="319"/>
            <ac:picMk id="3" creationId="{919F3A9C-E548-193D-C8AB-5264F079A132}"/>
          </ac:picMkLst>
        </pc:picChg>
        <pc:picChg chg="del">
          <ac:chgData name="HUI MAN HIN" userId="a7aefa29-b964-4e80-9762-26168767a637" providerId="ADAL" clId="{DF39FC55-3FAE-4296-8784-C4FCBD651B4D}" dt="2024-01-25T09:22:17.025" v="750" actId="478"/>
          <ac:picMkLst>
            <pc:docMk/>
            <pc:sldMk cId="736880475" sldId="319"/>
            <ac:picMk id="4" creationId="{36778119-3ADD-3C58-07C4-BBC2EA7ED357}"/>
          </ac:picMkLst>
        </pc:picChg>
        <pc:picChg chg="add mod">
          <ac:chgData name="HUI MAN HIN" userId="a7aefa29-b964-4e80-9762-26168767a637" providerId="ADAL" clId="{DF39FC55-3FAE-4296-8784-C4FCBD651B4D}" dt="2024-01-25T09:23:03.025" v="755" actId="1076"/>
          <ac:picMkLst>
            <pc:docMk/>
            <pc:sldMk cId="736880475" sldId="319"/>
            <ac:picMk id="3074" creationId="{CAE0BF87-0A4C-C349-F22C-D9C7740D8048}"/>
          </ac:picMkLst>
        </pc:picChg>
      </pc:sldChg>
      <pc:sldChg chg="addSp delSp modSp add mod ord">
        <pc:chgData name="HUI MAN HIN" userId="a7aefa29-b964-4e80-9762-26168767a637" providerId="ADAL" clId="{DF39FC55-3FAE-4296-8784-C4FCBD651B4D}" dt="2024-01-25T09:36:53.940" v="820" actId="313"/>
        <pc:sldMkLst>
          <pc:docMk/>
          <pc:sldMk cId="1907859133" sldId="321"/>
        </pc:sldMkLst>
        <pc:spChg chg="add del mod">
          <ac:chgData name="HUI MAN HIN" userId="a7aefa29-b964-4e80-9762-26168767a637" providerId="ADAL" clId="{DF39FC55-3FAE-4296-8784-C4FCBD651B4D}" dt="2024-01-25T09:28:31.449" v="781" actId="478"/>
          <ac:spMkLst>
            <pc:docMk/>
            <pc:sldMk cId="1907859133" sldId="321"/>
            <ac:spMk id="3" creationId="{4EDFF8F6-4531-7CEB-ACBA-9C548AF010AF}"/>
          </ac:spMkLst>
        </pc:spChg>
        <pc:spChg chg="add mod">
          <ac:chgData name="HUI MAN HIN" userId="a7aefa29-b964-4e80-9762-26168767a637" providerId="ADAL" clId="{DF39FC55-3FAE-4296-8784-C4FCBD651B4D}" dt="2024-01-25T09:36:53.940" v="820" actId="313"/>
          <ac:spMkLst>
            <pc:docMk/>
            <pc:sldMk cId="1907859133" sldId="321"/>
            <ac:spMk id="8" creationId="{D9654C83-4A9E-3384-CC54-D4ED07B22B0D}"/>
          </ac:spMkLst>
        </pc:spChg>
        <pc:spChg chg="add del">
          <ac:chgData name="HUI MAN HIN" userId="a7aefa29-b964-4e80-9762-26168767a637" providerId="ADAL" clId="{DF39FC55-3FAE-4296-8784-C4FCBD651B4D}" dt="2024-01-25T09:31:04.406" v="790"/>
          <ac:spMkLst>
            <pc:docMk/>
            <pc:sldMk cId="1907859133" sldId="321"/>
            <ac:spMk id="9" creationId="{76388C48-F4D1-6030-F6AC-D77066835D7B}"/>
          </ac:spMkLst>
        </pc:spChg>
        <pc:spChg chg="add del">
          <ac:chgData name="HUI MAN HIN" userId="a7aefa29-b964-4e80-9762-26168767a637" providerId="ADAL" clId="{DF39FC55-3FAE-4296-8784-C4FCBD651B4D}" dt="2024-01-25T09:31:09.614" v="792"/>
          <ac:spMkLst>
            <pc:docMk/>
            <pc:sldMk cId="1907859133" sldId="321"/>
            <ac:spMk id="10" creationId="{8E1E0C49-4C68-8315-5818-8DC6B724FE87}"/>
          </ac:spMkLst>
        </pc:spChg>
        <pc:spChg chg="add del">
          <ac:chgData name="HUI MAN HIN" userId="a7aefa29-b964-4e80-9762-26168767a637" providerId="ADAL" clId="{DF39FC55-3FAE-4296-8784-C4FCBD651B4D}" dt="2024-01-25T09:31:18.488" v="794"/>
          <ac:spMkLst>
            <pc:docMk/>
            <pc:sldMk cId="1907859133" sldId="321"/>
            <ac:spMk id="11" creationId="{764FA5E2-3EB7-09E6-6D69-BDFA74FFD4C3}"/>
          </ac:spMkLst>
        </pc:spChg>
        <pc:spChg chg="add del">
          <ac:chgData name="HUI MAN HIN" userId="a7aefa29-b964-4e80-9762-26168767a637" providerId="ADAL" clId="{DF39FC55-3FAE-4296-8784-C4FCBD651B4D}" dt="2024-01-25T09:31:21.797" v="797"/>
          <ac:spMkLst>
            <pc:docMk/>
            <pc:sldMk cId="1907859133" sldId="321"/>
            <ac:spMk id="12" creationId="{61C86D44-2525-B890-7C76-1287939FD5E2}"/>
          </ac:spMkLst>
        </pc:spChg>
        <pc:spChg chg="add del mod">
          <ac:chgData name="HUI MAN HIN" userId="a7aefa29-b964-4e80-9762-26168767a637" providerId="ADAL" clId="{DF39FC55-3FAE-4296-8784-C4FCBD651B4D}" dt="2024-01-25T09:32:18.044" v="804"/>
          <ac:spMkLst>
            <pc:docMk/>
            <pc:sldMk cId="1907859133" sldId="321"/>
            <ac:spMk id="13" creationId="{6ACD9804-4903-84F3-6E9C-FC75948F9401}"/>
          </ac:spMkLst>
        </pc:spChg>
        <pc:picChg chg="add mod">
          <ac:chgData name="HUI MAN HIN" userId="a7aefa29-b964-4e80-9762-26168767a637" providerId="ADAL" clId="{DF39FC55-3FAE-4296-8784-C4FCBD651B4D}" dt="2024-01-25T09:28:36.864" v="783" actId="1076"/>
          <ac:picMkLst>
            <pc:docMk/>
            <pc:sldMk cId="1907859133" sldId="321"/>
            <ac:picMk id="5" creationId="{558069C0-2439-834D-05CD-1EA47A1B33CC}"/>
          </ac:picMkLst>
        </pc:picChg>
        <pc:picChg chg="del">
          <ac:chgData name="HUI MAN HIN" userId="a7aefa29-b964-4e80-9762-26168767a637" providerId="ADAL" clId="{DF39FC55-3FAE-4296-8784-C4FCBD651B4D}" dt="2024-01-25T09:28:24.627" v="779" actId="478"/>
          <ac:picMkLst>
            <pc:docMk/>
            <pc:sldMk cId="1907859133" sldId="321"/>
            <ac:picMk id="2050" creationId="{E4349F63-D151-30A4-F082-6BAA0DB9F290}"/>
          </ac:picMkLst>
        </pc:picChg>
      </pc:sldChg>
    </pc:docChg>
  </pc:docChgLst>
  <pc:docChgLst>
    <pc:chgData name="MUHAMMAD SHARIFFIN B SAKRONI" userId="S::muhammad_shariffin@connect.ite.edu.sg::f698911e-3765-48af-a050-2117e3dcc661" providerId="AD" clId="Web-{D6E3DCD0-DB21-8A97-5B4C-239210901E69}"/>
    <pc:docChg chg="modSld">
      <pc:chgData name="MUHAMMAD SHARIFFIN B SAKRONI" userId="S::muhammad_shariffin@connect.ite.edu.sg::f698911e-3765-48af-a050-2117e3dcc661" providerId="AD" clId="Web-{D6E3DCD0-DB21-8A97-5B4C-239210901E69}" dt="2024-01-24T02:30:48.451" v="0" actId="1076"/>
      <pc:docMkLst>
        <pc:docMk/>
      </pc:docMkLst>
      <pc:sldChg chg="modSp">
        <pc:chgData name="MUHAMMAD SHARIFFIN B SAKRONI" userId="S::muhammad_shariffin@connect.ite.edu.sg::f698911e-3765-48af-a050-2117e3dcc661" providerId="AD" clId="Web-{D6E3DCD0-DB21-8A97-5B4C-239210901E69}" dt="2024-01-24T02:30:48.451" v="0" actId="1076"/>
        <pc:sldMkLst>
          <pc:docMk/>
          <pc:sldMk cId="1921195998" sldId="297"/>
        </pc:sldMkLst>
        <pc:picChg chg="mod">
          <ac:chgData name="MUHAMMAD SHARIFFIN B SAKRONI" userId="S::muhammad_shariffin@connect.ite.edu.sg::f698911e-3765-48af-a050-2117e3dcc661" providerId="AD" clId="Web-{D6E3DCD0-DB21-8A97-5B4C-239210901E69}" dt="2024-01-24T02:30:48.451" v="0" actId="1076"/>
          <ac:picMkLst>
            <pc:docMk/>
            <pc:sldMk cId="1921195998" sldId="297"/>
            <ac:picMk id="3" creationId="{8710E217-AA3C-DD98-6474-2B23B46FB5F7}"/>
          </ac:picMkLst>
        </pc:picChg>
      </pc:sldChg>
    </pc:docChg>
  </pc:docChgLst>
  <pc:docChgLst>
    <pc:chgData name="MUHAMMAD SHARIFFIN B SAKRONI" userId="S::muhammad_shariffin@connect.ite.edu.sg::f698911e-3765-48af-a050-2117e3dcc661" providerId="AD" clId="Web-{FCA904A1-8249-25E5-C955-7C1931F2375B}"/>
    <pc:docChg chg="modSld sldOrd">
      <pc:chgData name="MUHAMMAD SHARIFFIN B SAKRONI" userId="S::muhammad_shariffin@connect.ite.edu.sg::f698911e-3765-48af-a050-2117e3dcc661" providerId="AD" clId="Web-{FCA904A1-8249-25E5-C955-7C1931F2375B}" dt="2024-01-24T02:04:51.575" v="15" actId="20577"/>
      <pc:docMkLst>
        <pc:docMk/>
      </pc:docMkLst>
      <pc:sldChg chg="ord">
        <pc:chgData name="MUHAMMAD SHARIFFIN B SAKRONI" userId="S::muhammad_shariffin@connect.ite.edu.sg::f698911e-3765-48af-a050-2117e3dcc661" providerId="AD" clId="Web-{FCA904A1-8249-25E5-C955-7C1931F2375B}" dt="2024-01-24T02:04:15.777" v="7"/>
        <pc:sldMkLst>
          <pc:docMk/>
          <pc:sldMk cId="2259308896" sldId="256"/>
        </pc:sldMkLst>
      </pc:sldChg>
      <pc:sldChg chg="modSp">
        <pc:chgData name="MUHAMMAD SHARIFFIN B SAKRONI" userId="S::muhammad_shariffin@connect.ite.edu.sg::f698911e-3765-48af-a050-2117e3dcc661" providerId="AD" clId="Web-{FCA904A1-8249-25E5-C955-7C1931F2375B}" dt="2024-01-24T02:04:51.575" v="15" actId="20577"/>
        <pc:sldMkLst>
          <pc:docMk/>
          <pc:sldMk cId="3171735052" sldId="275"/>
        </pc:sldMkLst>
        <pc:spChg chg="mod">
          <ac:chgData name="MUHAMMAD SHARIFFIN B SAKRONI" userId="S::muhammad_shariffin@connect.ite.edu.sg::f698911e-3765-48af-a050-2117e3dcc661" providerId="AD" clId="Web-{FCA904A1-8249-25E5-C955-7C1931F2375B}" dt="2024-01-24T02:04:51.575" v="15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ord">
        <pc:chgData name="MUHAMMAD SHARIFFIN B SAKRONI" userId="S::muhammad_shariffin@connect.ite.edu.sg::f698911e-3765-48af-a050-2117e3dcc661" providerId="AD" clId="Web-{FCA904A1-8249-25E5-C955-7C1931F2375B}" dt="2024-01-24T01:58:11.688" v="2"/>
        <pc:sldMkLst>
          <pc:docMk/>
          <pc:sldMk cId="1614891463" sldId="294"/>
        </pc:sldMkLst>
      </pc:sldChg>
      <pc:sldChg chg="modSp">
        <pc:chgData name="MUHAMMAD SHARIFFIN B SAKRONI" userId="S::muhammad_shariffin@connect.ite.edu.sg::f698911e-3765-48af-a050-2117e3dcc661" providerId="AD" clId="Web-{FCA904A1-8249-25E5-C955-7C1931F2375B}" dt="2024-01-24T01:47:07.542" v="0" actId="1076"/>
        <pc:sldMkLst>
          <pc:docMk/>
          <pc:sldMk cId="1921195998" sldId="297"/>
        </pc:sldMkLst>
        <pc:picChg chg="mod">
          <ac:chgData name="MUHAMMAD SHARIFFIN B SAKRONI" userId="S::muhammad_shariffin@connect.ite.edu.sg::f698911e-3765-48af-a050-2117e3dcc661" providerId="AD" clId="Web-{FCA904A1-8249-25E5-C955-7C1931F2375B}" dt="2024-01-24T01:47:07.542" v="0" actId="1076"/>
          <ac:picMkLst>
            <pc:docMk/>
            <pc:sldMk cId="1921195998" sldId="297"/>
            <ac:picMk id="3" creationId="{8710E217-AA3C-DD98-6474-2B23B46FB5F7}"/>
          </ac:picMkLst>
        </pc:picChg>
      </pc:sldChg>
    </pc:docChg>
  </pc:docChgLst>
  <pc:docChgLst>
    <pc:chgData name="HUI MAN HIN" userId="S::hui_man_hin@connect.ite.edu.sg::a7aefa29-b964-4e80-9762-26168767a637" providerId="AD" clId="Web-{06834808-18FF-4F33-ABE0-F71A5FFE99BC}"/>
    <pc:docChg chg="modSld">
      <pc:chgData name="HUI MAN HIN" userId="S::hui_man_hin@connect.ite.edu.sg::a7aefa29-b964-4e80-9762-26168767a637" providerId="AD" clId="Web-{06834808-18FF-4F33-ABE0-F71A5FFE99BC}" dt="2024-01-22T14:22:37.835" v="69"/>
      <pc:docMkLst>
        <pc:docMk/>
      </pc:docMkLst>
      <pc:sldChg chg="addSp delSp modSp">
        <pc:chgData name="HUI MAN HIN" userId="S::hui_man_hin@connect.ite.edu.sg::a7aefa29-b964-4e80-9762-26168767a637" providerId="AD" clId="Web-{06834808-18FF-4F33-ABE0-F71A5FFE99BC}" dt="2024-01-22T14:22:37.835" v="69"/>
        <pc:sldMkLst>
          <pc:docMk/>
          <pc:sldMk cId="1643288952" sldId="277"/>
        </pc:sldMkLst>
        <pc:spChg chg="add mod">
          <ac:chgData name="HUI MAN HIN" userId="S::hui_man_hin@connect.ite.edu.sg::a7aefa29-b964-4e80-9762-26168767a637" providerId="AD" clId="Web-{06834808-18FF-4F33-ABE0-F71A5FFE99BC}" dt="2024-01-22T14:22:37.835" v="69"/>
          <ac:spMkLst>
            <pc:docMk/>
            <pc:sldMk cId="1643288952" sldId="277"/>
            <ac:spMk id="5" creationId="{F996289E-A8F0-52FD-FE38-0534D05A6645}"/>
          </ac:spMkLst>
        </pc:spChg>
        <pc:graphicFrameChg chg="del">
          <ac:chgData name="HUI MAN HIN" userId="S::hui_man_hin@connect.ite.edu.sg::a7aefa29-b964-4e80-9762-26168767a637" providerId="AD" clId="Web-{06834808-18FF-4F33-ABE0-F71A5FFE99BC}" dt="2024-01-22T14:22:37.835" v="69"/>
          <ac:graphicFrameMkLst>
            <pc:docMk/>
            <pc:sldMk cId="1643288952" sldId="277"/>
            <ac:graphicFrameMk id="4" creationId="{43287C00-E82D-9489-9CE6-BA6FF4C93359}"/>
          </ac:graphicFrameMkLst>
        </pc:graphicFrameChg>
      </pc:sldChg>
      <pc:sldChg chg="modSp">
        <pc:chgData name="HUI MAN HIN" userId="S::hui_man_hin@connect.ite.edu.sg::a7aefa29-b964-4e80-9762-26168767a637" providerId="AD" clId="Web-{06834808-18FF-4F33-ABE0-F71A5FFE99BC}" dt="2024-01-22T14:22:35.554" v="68" actId="20577"/>
        <pc:sldMkLst>
          <pc:docMk/>
          <pc:sldMk cId="2521615323" sldId="286"/>
        </pc:sldMkLst>
        <pc:spChg chg="mod">
          <ac:chgData name="HUI MAN HIN" userId="S::hui_man_hin@connect.ite.edu.sg::a7aefa29-b964-4e80-9762-26168767a637" providerId="AD" clId="Web-{06834808-18FF-4F33-ABE0-F71A5FFE99BC}" dt="2024-01-22T14:22:21.647" v="27" actId="20577"/>
          <ac:spMkLst>
            <pc:docMk/>
            <pc:sldMk cId="2521615323" sldId="286"/>
            <ac:spMk id="2" creationId="{A2CD3C5A-CEA8-6DDC-B3F1-41D07C4FA704}"/>
          </ac:spMkLst>
        </pc:spChg>
        <pc:spChg chg="mod">
          <ac:chgData name="HUI MAN HIN" userId="S::hui_man_hin@connect.ite.edu.sg::a7aefa29-b964-4e80-9762-26168767a637" providerId="AD" clId="Web-{06834808-18FF-4F33-ABE0-F71A5FFE99BC}" dt="2024-01-22T14:22:35.554" v="68" actId="20577"/>
          <ac:spMkLst>
            <pc:docMk/>
            <pc:sldMk cId="2521615323" sldId="286"/>
            <ac:spMk id="5" creationId="{0E8B56C7-C38F-E96E-3C19-8ACF8AF9E716}"/>
          </ac:spMkLst>
        </pc:spChg>
      </pc:sldChg>
    </pc:docChg>
  </pc:docChgLst>
  <pc:docChgLst>
    <pc:chgData name="MUHAMMAD SHARIFFIN B SAKRONI" userId="S::muhammad_shariffin@connect.ite.edu.sg::f698911e-3765-48af-a050-2117e3dcc661" providerId="AD" clId="Web-{1EE3EB79-4D69-F64D-8C52-538293E10AD2}"/>
    <pc:docChg chg="modSld">
      <pc:chgData name="MUHAMMAD SHARIFFIN B SAKRONI" userId="S::muhammad_shariffin@connect.ite.edu.sg::f698911e-3765-48af-a050-2117e3dcc661" providerId="AD" clId="Web-{1EE3EB79-4D69-F64D-8C52-538293E10AD2}" dt="2024-01-24T02:26:02.605" v="55" actId="20577"/>
      <pc:docMkLst>
        <pc:docMk/>
      </pc:docMkLst>
      <pc:sldChg chg="addSp modSp">
        <pc:chgData name="MUHAMMAD SHARIFFIN B SAKRONI" userId="S::muhammad_shariffin@connect.ite.edu.sg::f698911e-3765-48af-a050-2117e3dcc661" providerId="AD" clId="Web-{1EE3EB79-4D69-F64D-8C52-538293E10AD2}" dt="2024-01-24T02:26:02.605" v="55" actId="20577"/>
        <pc:sldMkLst>
          <pc:docMk/>
          <pc:sldMk cId="718244252" sldId="298"/>
        </pc:sldMkLst>
        <pc:spChg chg="add mod">
          <ac:chgData name="MUHAMMAD SHARIFFIN B SAKRONI" userId="S::muhammad_shariffin@connect.ite.edu.sg::f698911e-3765-48af-a050-2117e3dcc661" providerId="AD" clId="Web-{1EE3EB79-4D69-F64D-8C52-538293E10AD2}" dt="2024-01-24T02:26:02.605" v="55" actId="20577"/>
          <ac:spMkLst>
            <pc:docMk/>
            <pc:sldMk cId="718244252" sldId="298"/>
            <ac:spMk id="4" creationId="{11BDAA0C-A175-9098-DCB3-0CA37830659D}"/>
          </ac:spMkLst>
        </pc:spChg>
      </pc:sldChg>
    </pc:docChg>
  </pc:docChgLst>
  <pc:docChgLst>
    <pc:chgData name="MUHAMMAD SHARIFFIN B SAKRONI" userId="S::muhammad_shariffin@connect.ite.edu.sg::f698911e-3765-48af-a050-2117e3dcc661" providerId="AD" clId="Web-{83DB1341-2FC7-99DE-F8ED-ECD9E88A804C}"/>
    <pc:docChg chg="addSld modSld">
      <pc:chgData name="MUHAMMAD SHARIFFIN B SAKRONI" userId="S::muhammad_shariffin@connect.ite.edu.sg::f698911e-3765-48af-a050-2117e3dcc661" providerId="AD" clId="Web-{83DB1341-2FC7-99DE-F8ED-ECD9E88A804C}" dt="2024-01-25T09:27:20.373" v="35" actId="20577"/>
      <pc:docMkLst>
        <pc:docMk/>
      </pc:docMkLst>
      <pc:sldChg chg="addSp delSp modSp add replId">
        <pc:chgData name="MUHAMMAD SHARIFFIN B SAKRONI" userId="S::muhammad_shariffin@connect.ite.edu.sg::f698911e-3765-48af-a050-2117e3dcc661" providerId="AD" clId="Web-{83DB1341-2FC7-99DE-F8ED-ECD9E88A804C}" dt="2024-01-25T09:27:20.373" v="35" actId="20577"/>
        <pc:sldMkLst>
          <pc:docMk/>
          <pc:sldMk cId="4056091974" sldId="320"/>
        </pc:sldMkLst>
        <pc:spChg chg="del">
          <ac:chgData name="MUHAMMAD SHARIFFIN B SAKRONI" userId="S::muhammad_shariffin@connect.ite.edu.sg::f698911e-3765-48af-a050-2117e3dcc661" providerId="AD" clId="Web-{83DB1341-2FC7-99DE-F8ED-ECD9E88A804C}" dt="2024-01-25T09:26:44.091" v="3"/>
          <ac:spMkLst>
            <pc:docMk/>
            <pc:sldMk cId="4056091974" sldId="320"/>
            <ac:spMk id="2" creationId="{851564C6-E55D-B719-E697-3CBE8213B8EC}"/>
          </ac:spMkLst>
        </pc:spChg>
        <pc:spChg chg="del">
          <ac:chgData name="MUHAMMAD SHARIFFIN B SAKRONI" userId="S::muhammad_shariffin@connect.ite.edu.sg::f698911e-3765-48af-a050-2117e3dcc661" providerId="AD" clId="Web-{83DB1341-2FC7-99DE-F8ED-ECD9E88A804C}" dt="2024-01-25T09:26:57.857" v="5"/>
          <ac:spMkLst>
            <pc:docMk/>
            <pc:sldMk cId="4056091974" sldId="320"/>
            <ac:spMk id="3" creationId="{E3A1E6F7-96C8-C947-6373-B4F22DC3B470}"/>
          </ac:spMkLst>
        </pc:spChg>
        <pc:spChg chg="add del mod">
          <ac:chgData name="MUHAMMAD SHARIFFIN B SAKRONI" userId="S::muhammad_shariffin@connect.ite.edu.sg::f698911e-3765-48af-a050-2117e3dcc661" providerId="AD" clId="Web-{83DB1341-2FC7-99DE-F8ED-ECD9E88A804C}" dt="2024-01-25T09:26:41.544" v="2"/>
          <ac:spMkLst>
            <pc:docMk/>
            <pc:sldMk cId="4056091974" sldId="320"/>
            <ac:spMk id="5" creationId="{29D6A6E7-65EA-E31A-A77E-D7AE1A1EC946}"/>
          </ac:spMkLst>
        </pc:spChg>
        <pc:spChg chg="add del mod">
          <ac:chgData name="MUHAMMAD SHARIFFIN B SAKRONI" userId="S::muhammad_shariffin@connect.ite.edu.sg::f698911e-3765-48af-a050-2117e3dcc661" providerId="AD" clId="Web-{83DB1341-2FC7-99DE-F8ED-ECD9E88A804C}" dt="2024-01-25T09:27:04.904" v="6"/>
          <ac:spMkLst>
            <pc:docMk/>
            <pc:sldMk cId="4056091974" sldId="320"/>
            <ac:spMk id="7" creationId="{3854D9AB-1601-0AE0-925C-E103FEDA4E63}"/>
          </ac:spMkLst>
        </pc:spChg>
        <pc:spChg chg="add mod">
          <ac:chgData name="MUHAMMAD SHARIFFIN B SAKRONI" userId="S::muhammad_shariffin@connect.ite.edu.sg::f698911e-3765-48af-a050-2117e3dcc661" providerId="AD" clId="Web-{83DB1341-2FC7-99DE-F8ED-ECD9E88A804C}" dt="2024-01-25T09:27:20.373" v="35" actId="20577"/>
          <ac:spMkLst>
            <pc:docMk/>
            <pc:sldMk cId="4056091974" sldId="320"/>
            <ac:spMk id="10" creationId="{417E278A-636B-B962-6CC8-9726459DB075}"/>
          </ac:spMkLst>
        </pc:spChg>
        <pc:picChg chg="add mod">
          <ac:chgData name="MUHAMMAD SHARIFFIN B SAKRONI" userId="S::muhammad_shariffin@connect.ite.edu.sg::f698911e-3765-48af-a050-2117e3dcc661" providerId="AD" clId="Web-{83DB1341-2FC7-99DE-F8ED-ECD9E88A804C}" dt="2024-01-25T09:27:08.826" v="8" actId="1076"/>
          <ac:picMkLst>
            <pc:docMk/>
            <pc:sldMk cId="4056091974" sldId="320"/>
            <ac:picMk id="8" creationId="{FF01BBC5-157E-4039-CDFD-F4FE339D4613}"/>
          </ac:picMkLst>
        </pc:picChg>
        <pc:picChg chg="del">
          <ac:chgData name="MUHAMMAD SHARIFFIN B SAKRONI" userId="S::muhammad_shariffin@connect.ite.edu.sg::f698911e-3765-48af-a050-2117e3dcc661" providerId="AD" clId="Web-{83DB1341-2FC7-99DE-F8ED-ECD9E88A804C}" dt="2024-01-25T09:26:39.419" v="1"/>
          <ac:picMkLst>
            <pc:docMk/>
            <pc:sldMk cId="4056091974" sldId="320"/>
            <ac:picMk id="15" creationId="{0B534433-5E9B-060E-CF76-C296654DC56F}"/>
          </ac:picMkLst>
        </pc:picChg>
      </pc:sldChg>
    </pc:docChg>
  </pc:docChgLst>
  <pc:docChgLst>
    <pc:chgData name="TAN CHOON ZHONG LEONARD" userId="S::tan_choon_zhong_leonard@connect.ite.edu.sg::50c57bd8-ecfb-4cf9-a0f9-05f46cb98fe7" providerId="AD" clId="Web-{818D77BB-0793-4887-B3DB-50D067CB9419}"/>
    <pc:docChg chg="addSld delSld modSld sldOrd">
      <pc:chgData name="TAN CHOON ZHONG LEONARD" userId="S::tan_choon_zhong_leonard@connect.ite.edu.sg::50c57bd8-ecfb-4cf9-a0f9-05f46cb98fe7" providerId="AD" clId="Web-{818D77BB-0793-4887-B3DB-50D067CB9419}" dt="2024-01-26T05:08:41.972" v="358" actId="20577"/>
      <pc:docMkLst>
        <pc:docMk/>
      </pc:docMkLst>
      <pc:sldChg chg="del">
        <pc:chgData name="TAN CHOON ZHONG LEONARD" userId="S::tan_choon_zhong_leonard@connect.ite.edu.sg::50c57bd8-ecfb-4cf9-a0f9-05f46cb98fe7" providerId="AD" clId="Web-{818D77BB-0793-4887-B3DB-50D067CB9419}" dt="2024-01-26T05:05:47.312" v="249"/>
        <pc:sldMkLst>
          <pc:docMk/>
          <pc:sldMk cId="4278401256" sldId="274"/>
        </pc:sldMkLst>
      </pc:sldChg>
      <pc:sldChg chg="modSp">
        <pc:chgData name="TAN CHOON ZHONG LEONARD" userId="S::tan_choon_zhong_leonard@connect.ite.edu.sg::50c57bd8-ecfb-4cf9-a0f9-05f46cb98fe7" providerId="AD" clId="Web-{818D77BB-0793-4887-B3DB-50D067CB9419}" dt="2024-01-26T05:02:09.400" v="24" actId="20577"/>
        <pc:sldMkLst>
          <pc:docMk/>
          <pc:sldMk cId="2521615323" sldId="286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2:09.400" v="24" actId="20577"/>
          <ac:spMkLst>
            <pc:docMk/>
            <pc:sldMk cId="2521615323" sldId="286"/>
            <ac:spMk id="2" creationId="{A2CD3C5A-CEA8-6DDC-B3F1-41D07C4FA704}"/>
          </ac:spMkLst>
        </pc:spChg>
      </pc:sldChg>
      <pc:sldChg chg="new del">
        <pc:chgData name="TAN CHOON ZHONG LEONARD" userId="S::tan_choon_zhong_leonard@connect.ite.edu.sg::50c57bd8-ecfb-4cf9-a0f9-05f46cb98fe7" providerId="AD" clId="Web-{818D77BB-0793-4887-B3DB-50D067CB9419}" dt="2024-01-26T04:58:46.427" v="1"/>
        <pc:sldMkLst>
          <pc:docMk/>
          <pc:sldMk cId="1806016497" sldId="322"/>
        </pc:sldMkLst>
      </pc:sldChg>
      <pc:sldChg chg="add del ord replId">
        <pc:chgData name="TAN CHOON ZHONG LEONARD" userId="S::tan_choon_zhong_leonard@connect.ite.edu.sg::50c57bd8-ecfb-4cf9-a0f9-05f46cb98fe7" providerId="AD" clId="Web-{818D77BB-0793-4887-B3DB-50D067CB9419}" dt="2024-01-26T05:00:30.492" v="6"/>
        <pc:sldMkLst>
          <pc:docMk/>
          <pc:sldMk cId="3232875529" sldId="322"/>
        </pc:sldMkLst>
      </pc:sldChg>
      <pc:sldChg chg="modSp add del ord replId">
        <pc:chgData name="TAN CHOON ZHONG LEONARD" userId="S::tan_choon_zhong_leonard@connect.ite.edu.sg::50c57bd8-ecfb-4cf9-a0f9-05f46cb98fe7" providerId="AD" clId="Web-{818D77BB-0793-4887-B3DB-50D067CB9419}" dt="2024-01-26T05:02:40.917" v="58" actId="20577"/>
        <pc:sldMkLst>
          <pc:docMk/>
          <pc:sldMk cId="993520440" sldId="323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2:40.917" v="58" actId="20577"/>
          <ac:spMkLst>
            <pc:docMk/>
            <pc:sldMk cId="993520440" sldId="323"/>
            <ac:spMk id="2" creationId="{EB76EFF2-EBDA-35CC-90CA-5482A39EE68F}"/>
          </ac:spMkLst>
        </pc:spChg>
      </pc:sldChg>
      <pc:sldChg chg="add del">
        <pc:chgData name="TAN CHOON ZHONG LEONARD" userId="S::tan_choon_zhong_leonard@connect.ite.edu.sg::50c57bd8-ecfb-4cf9-a0f9-05f46cb98fe7" providerId="AD" clId="Web-{818D77BB-0793-4887-B3DB-50D067CB9419}" dt="2024-01-26T05:02:21.776" v="27"/>
        <pc:sldMkLst>
          <pc:docMk/>
          <pc:sldMk cId="361678480" sldId="324"/>
        </pc:sldMkLst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3:42.934" v="104" actId="20577"/>
        <pc:sldMkLst>
          <pc:docMk/>
          <pc:sldMk cId="724788000" sldId="324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3:42.934" v="104" actId="20577"/>
          <ac:spMkLst>
            <pc:docMk/>
            <pc:sldMk cId="724788000" sldId="324"/>
            <ac:spMk id="2" creationId="{E2FC52A1-A277-7856-FF82-557643BC05E3}"/>
          </ac:spMkLst>
        </pc:spChg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4:12.716" v="174" actId="20577"/>
        <pc:sldMkLst>
          <pc:docMk/>
          <pc:sldMk cId="1207542369" sldId="325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4:12.716" v="174" actId="20577"/>
          <ac:spMkLst>
            <pc:docMk/>
            <pc:sldMk cId="1207542369" sldId="325"/>
            <ac:spMk id="2" creationId="{9AF5E613-73FB-B6A0-E3C4-1ABD51AED7C0}"/>
          </ac:spMkLst>
        </pc:spChg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5:03.389" v="212" actId="20577"/>
        <pc:sldMkLst>
          <pc:docMk/>
          <pc:sldMk cId="2888467370" sldId="326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5:03.389" v="212" actId="20577"/>
          <ac:spMkLst>
            <pc:docMk/>
            <pc:sldMk cId="2888467370" sldId="326"/>
            <ac:spMk id="2" creationId="{6C3D9DD4-1700-C13F-C0A3-4444F3190370}"/>
          </ac:spMkLst>
        </pc:spChg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6:04.499" v="252" actId="20577"/>
        <pc:sldMkLst>
          <pc:docMk/>
          <pc:sldMk cId="4204515491" sldId="327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6:04.499" v="252" actId="20577"/>
          <ac:spMkLst>
            <pc:docMk/>
            <pc:sldMk cId="4204515491" sldId="327"/>
            <ac:spMk id="2" creationId="{332BAA12-E153-400E-1247-CACF7388D29F}"/>
          </ac:spMkLst>
        </pc:spChg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6:37.250" v="305" actId="20577"/>
        <pc:sldMkLst>
          <pc:docMk/>
          <pc:sldMk cId="2701555006" sldId="328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6:37.250" v="305" actId="20577"/>
          <ac:spMkLst>
            <pc:docMk/>
            <pc:sldMk cId="2701555006" sldId="328"/>
            <ac:spMk id="2" creationId="{A2E48D0A-9DE3-EE81-49CF-40A6DE04343B}"/>
          </ac:spMkLst>
        </pc:spChg>
      </pc:sldChg>
      <pc:sldChg chg="modSp add ord replId">
        <pc:chgData name="TAN CHOON ZHONG LEONARD" userId="S::tan_choon_zhong_leonard@connect.ite.edu.sg::50c57bd8-ecfb-4cf9-a0f9-05f46cb98fe7" providerId="AD" clId="Web-{818D77BB-0793-4887-B3DB-50D067CB9419}" dt="2024-01-26T05:08:41.972" v="358" actId="20577"/>
        <pc:sldMkLst>
          <pc:docMk/>
          <pc:sldMk cId="2386570039" sldId="329"/>
        </pc:sldMkLst>
        <pc:spChg chg="mod">
          <ac:chgData name="TAN CHOON ZHONG LEONARD" userId="S::tan_choon_zhong_leonard@connect.ite.edu.sg::50c57bd8-ecfb-4cf9-a0f9-05f46cb98fe7" providerId="AD" clId="Web-{818D77BB-0793-4887-B3DB-50D067CB9419}" dt="2024-01-26T05:08:41.972" v="358" actId="20577"/>
          <ac:spMkLst>
            <pc:docMk/>
            <pc:sldMk cId="2386570039" sldId="329"/>
            <ac:spMk id="2" creationId="{C68C6A1A-40E8-74B3-65C8-FDDEF3C987B8}"/>
          </ac:spMkLst>
        </pc:spChg>
      </pc:sldChg>
    </pc:docChg>
  </pc:docChgLst>
  <pc:docChgLst>
    <pc:chgData name="TAN CHOON ZHONG LEONARD" userId="S::tan_choon_zhong_leonard@connect.ite.edu.sg::50c57bd8-ecfb-4cf9-a0f9-05f46cb98fe7" providerId="AD" clId="Web-{CE1CE6BA-A6FC-40BF-9673-C42266BA1962}"/>
    <pc:docChg chg="addSld modSld">
      <pc:chgData name="TAN CHOON ZHONG LEONARD" userId="S::tan_choon_zhong_leonard@connect.ite.edu.sg::50c57bd8-ecfb-4cf9-a0f9-05f46cb98fe7" providerId="AD" clId="Web-{CE1CE6BA-A6FC-40BF-9673-C42266BA1962}" dt="2024-01-22T16:15:05.122" v="105" actId="20577"/>
      <pc:docMkLst>
        <pc:docMk/>
      </pc:docMkLst>
      <pc:sldChg chg="addSp delSp modSp add replId">
        <pc:chgData name="TAN CHOON ZHONG LEONARD" userId="S::tan_choon_zhong_leonard@connect.ite.edu.sg::50c57bd8-ecfb-4cf9-a0f9-05f46cb98fe7" providerId="AD" clId="Web-{CE1CE6BA-A6FC-40BF-9673-C42266BA1962}" dt="2024-01-22T16:14:43.433" v="99" actId="20577"/>
        <pc:sldMkLst>
          <pc:docMk/>
          <pc:sldMk cId="1206722892" sldId="302"/>
        </pc:sldMkLst>
        <pc:spChg chg="mod">
          <ac:chgData name="TAN CHOON ZHONG LEONARD" userId="S::tan_choon_zhong_leonard@connect.ite.edu.sg::50c57bd8-ecfb-4cf9-a0f9-05f46cb98fe7" providerId="AD" clId="Web-{CE1CE6BA-A6FC-40BF-9673-C42266BA1962}" dt="2024-01-22T16:14:43.433" v="99" actId="20577"/>
          <ac:spMkLst>
            <pc:docMk/>
            <pc:sldMk cId="1206722892" sldId="302"/>
            <ac:spMk id="2" creationId="{8628238C-89DD-3875-C62B-EF27ED734EFC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1:27.021" v="4"/>
          <ac:spMkLst>
            <pc:docMk/>
            <pc:sldMk cId="1206722892" sldId="302"/>
            <ac:spMk id="4" creationId="{C060C570-6F51-6887-0676-0DA122EC5853}"/>
          </ac:spMkLst>
        </pc:spChg>
        <pc:spChg chg="mod">
          <ac:chgData name="TAN CHOON ZHONG LEONARD" userId="S::tan_choon_zhong_leonard@connect.ite.edu.sg::50c57bd8-ecfb-4cf9-a0f9-05f46cb98fe7" providerId="AD" clId="Web-{CE1CE6BA-A6FC-40BF-9673-C42266BA1962}" dt="2024-01-22T16:11:32.786" v="7"/>
          <ac:spMkLst>
            <pc:docMk/>
            <pc:sldMk cId="1206722892" sldId="302"/>
            <ac:spMk id="6" creationId="{32BCC67F-8984-BE6C-30E7-9AC44B692B0A}"/>
          </ac:spMkLst>
        </pc:spChg>
        <pc:spChg chg="mod">
          <ac:chgData name="TAN CHOON ZHONG LEONARD" userId="S::tan_choon_zhong_leonard@connect.ite.edu.sg::50c57bd8-ecfb-4cf9-a0f9-05f46cb98fe7" providerId="AD" clId="Web-{CE1CE6BA-A6FC-40BF-9673-C42266BA1962}" dt="2024-01-22T16:11:32.786" v="7"/>
          <ac:spMkLst>
            <pc:docMk/>
            <pc:sldMk cId="1206722892" sldId="302"/>
            <ac:spMk id="7" creationId="{D0953621-256F-785F-A191-3866798C70D1}"/>
          </ac:spMkLst>
        </pc:spChg>
        <pc:picChg chg="add mod ord">
          <ac:chgData name="TAN CHOON ZHONG LEONARD" userId="S::tan_choon_zhong_leonard@connect.ite.edu.sg::50c57bd8-ecfb-4cf9-a0f9-05f46cb98fe7" providerId="AD" clId="Web-{CE1CE6BA-A6FC-40BF-9673-C42266BA1962}" dt="2024-01-22T16:11:32.786" v="7"/>
          <ac:picMkLst>
            <pc:docMk/>
            <pc:sldMk cId="1206722892" sldId="302"/>
            <ac:picMk id="5" creationId="{AF669A9E-5A36-A882-7C9F-DC4139E1A516}"/>
          </ac:picMkLst>
        </pc:picChg>
        <pc:picChg chg="del">
          <ac:chgData name="TAN CHOON ZHONG LEONARD" userId="S::tan_choon_zhong_leonard@connect.ite.edu.sg::50c57bd8-ecfb-4cf9-a0f9-05f46cb98fe7" providerId="AD" clId="Web-{CE1CE6BA-A6FC-40BF-9673-C42266BA1962}" dt="2024-01-22T16:11:12.676" v="3"/>
          <ac:picMkLst>
            <pc:docMk/>
            <pc:sldMk cId="1206722892" sldId="302"/>
            <ac:picMk id="8" creationId="{BDF4E67A-6DBA-5F98-1CF9-DA295CEE6C8B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CE1CE6BA-A6FC-40BF-9673-C42266BA1962}" dt="2024-01-22T16:14:52.402" v="102" actId="20577"/>
        <pc:sldMkLst>
          <pc:docMk/>
          <pc:sldMk cId="3572041778" sldId="303"/>
        </pc:sldMkLst>
        <pc:spChg chg="add del mod">
          <ac:chgData name="TAN CHOON ZHONG LEONARD" userId="S::tan_choon_zhong_leonard@connect.ite.edu.sg::50c57bd8-ecfb-4cf9-a0f9-05f46cb98fe7" providerId="AD" clId="Web-{CE1CE6BA-A6FC-40BF-9673-C42266BA1962}" dt="2024-01-22T16:14:52.402" v="102" actId="20577"/>
          <ac:spMkLst>
            <pc:docMk/>
            <pc:sldMk cId="3572041778" sldId="303"/>
            <ac:spMk id="2" creationId="{4EE42BFD-1F9A-32C7-9F44-51D9F44EA5AB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2:05.037" v="34"/>
          <ac:spMkLst>
            <pc:docMk/>
            <pc:sldMk cId="3572041778" sldId="303"/>
            <ac:spMk id="4" creationId="{3FDC3CCB-D435-AB4E-5838-E356C89A61E0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4:47.683" v="101"/>
          <ac:spMkLst>
            <pc:docMk/>
            <pc:sldMk cId="3572041778" sldId="303"/>
            <ac:spMk id="10" creationId="{D1C3413A-15DF-61E1-D140-A2932EEED276}"/>
          </ac:spMkLst>
        </pc:spChg>
        <pc:picChg chg="del">
          <ac:chgData name="TAN CHOON ZHONG LEONARD" userId="S::tan_choon_zhong_leonard@connect.ite.edu.sg::50c57bd8-ecfb-4cf9-a0f9-05f46cb98fe7" providerId="AD" clId="Web-{CE1CE6BA-A6FC-40BF-9673-C42266BA1962}" dt="2024-01-22T16:12:01.928" v="33"/>
          <ac:picMkLst>
            <pc:docMk/>
            <pc:sldMk cId="3572041778" sldId="303"/>
            <ac:picMk id="5" creationId="{C8D8C54D-BB20-4A10-9024-A5576A1132E3}"/>
          </ac:picMkLst>
        </pc:picChg>
        <pc:picChg chg="add mod ord">
          <ac:chgData name="TAN CHOON ZHONG LEONARD" userId="S::tan_choon_zhong_leonard@connect.ite.edu.sg::50c57bd8-ecfb-4cf9-a0f9-05f46cb98fe7" providerId="AD" clId="Web-{CE1CE6BA-A6FC-40BF-9673-C42266BA1962}" dt="2024-01-22T16:12:12.335" v="37" actId="1076"/>
          <ac:picMkLst>
            <pc:docMk/>
            <pc:sldMk cId="3572041778" sldId="303"/>
            <ac:picMk id="8" creationId="{70A78229-6DCA-E70C-F2ED-0550702415BF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CE1CE6BA-A6FC-40BF-9673-C42266BA1962}" dt="2024-01-22T16:14:55.902" v="103" actId="20577"/>
        <pc:sldMkLst>
          <pc:docMk/>
          <pc:sldMk cId="909411007" sldId="304"/>
        </pc:sldMkLst>
        <pc:spChg chg="mod">
          <ac:chgData name="TAN CHOON ZHONG LEONARD" userId="S::tan_choon_zhong_leonard@connect.ite.edu.sg::50c57bd8-ecfb-4cf9-a0f9-05f46cb98fe7" providerId="AD" clId="Web-{CE1CE6BA-A6FC-40BF-9673-C42266BA1962}" dt="2024-01-22T16:14:55.902" v="103" actId="20577"/>
          <ac:spMkLst>
            <pc:docMk/>
            <pc:sldMk cId="909411007" sldId="304"/>
            <ac:spMk id="2" creationId="{D3BC839C-5063-26C9-A961-B12FF5F21DBE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2:43.554" v="56"/>
          <ac:spMkLst>
            <pc:docMk/>
            <pc:sldMk cId="909411007" sldId="304"/>
            <ac:spMk id="4" creationId="{0228AF63-1806-ADBC-A21E-8FEF04009403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2:49.601" v="58"/>
          <ac:spMkLst>
            <pc:docMk/>
            <pc:sldMk cId="909411007" sldId="304"/>
            <ac:spMk id="10" creationId="{860922A8-88E0-533A-40A2-1804DEAD1F58}"/>
          </ac:spMkLst>
        </pc:spChg>
        <pc:picChg chg="add del mod ord">
          <ac:chgData name="TAN CHOON ZHONG LEONARD" userId="S::tan_choon_zhong_leonard@connect.ite.edu.sg::50c57bd8-ecfb-4cf9-a0f9-05f46cb98fe7" providerId="AD" clId="Web-{CE1CE6BA-A6FC-40BF-9673-C42266BA1962}" dt="2024-01-22T16:12:46.929" v="57"/>
          <ac:picMkLst>
            <pc:docMk/>
            <pc:sldMk cId="909411007" sldId="304"/>
            <ac:picMk id="5" creationId="{DBE8BBF9-9C31-6CE0-4963-325C20FF7240}"/>
          </ac:picMkLst>
        </pc:picChg>
        <pc:picChg chg="del">
          <ac:chgData name="TAN CHOON ZHONG LEONARD" userId="S::tan_choon_zhong_leonard@connect.ite.edu.sg::50c57bd8-ecfb-4cf9-a0f9-05f46cb98fe7" providerId="AD" clId="Web-{CE1CE6BA-A6FC-40BF-9673-C42266BA1962}" dt="2024-01-22T16:12:37.664" v="55"/>
          <ac:picMkLst>
            <pc:docMk/>
            <pc:sldMk cId="909411007" sldId="304"/>
            <ac:picMk id="8" creationId="{ADE254EE-50A5-DB75-5034-D695D91EA311}"/>
          </ac:picMkLst>
        </pc:picChg>
        <pc:picChg chg="add mod ord">
          <ac:chgData name="TAN CHOON ZHONG LEONARD" userId="S::tan_choon_zhong_leonard@connect.ite.edu.sg::50c57bd8-ecfb-4cf9-a0f9-05f46cb98fe7" providerId="AD" clId="Web-{CE1CE6BA-A6FC-40BF-9673-C42266BA1962}" dt="2024-01-22T16:13:00.258" v="61" actId="14100"/>
          <ac:picMkLst>
            <pc:docMk/>
            <pc:sldMk cId="909411007" sldId="304"/>
            <ac:picMk id="11" creationId="{EF490E19-3939-4346-33D8-038022578663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CE1CE6BA-A6FC-40BF-9673-C42266BA1962}" dt="2024-01-22T16:15:00.668" v="104" actId="20577"/>
        <pc:sldMkLst>
          <pc:docMk/>
          <pc:sldMk cId="1664116082" sldId="305"/>
        </pc:sldMkLst>
        <pc:spChg chg="mod">
          <ac:chgData name="TAN CHOON ZHONG LEONARD" userId="S::tan_choon_zhong_leonard@connect.ite.edu.sg::50c57bd8-ecfb-4cf9-a0f9-05f46cb98fe7" providerId="AD" clId="Web-{CE1CE6BA-A6FC-40BF-9673-C42266BA1962}" dt="2024-01-22T16:15:00.668" v="104" actId="20577"/>
          <ac:spMkLst>
            <pc:docMk/>
            <pc:sldMk cId="1664116082" sldId="305"/>
            <ac:spMk id="2" creationId="{08D26F50-A3FB-3B4B-8F55-CB601AE6A4C7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3:15.368" v="75"/>
          <ac:spMkLst>
            <pc:docMk/>
            <pc:sldMk cId="1664116082" sldId="305"/>
            <ac:spMk id="4" creationId="{EE045F44-2A4A-90B6-A154-33F7F319082F}"/>
          </ac:spMkLst>
        </pc:spChg>
        <pc:picChg chg="add mod ord">
          <ac:chgData name="TAN CHOON ZHONG LEONARD" userId="S::tan_choon_zhong_leonard@connect.ite.edu.sg::50c57bd8-ecfb-4cf9-a0f9-05f46cb98fe7" providerId="AD" clId="Web-{CE1CE6BA-A6FC-40BF-9673-C42266BA1962}" dt="2024-01-22T16:13:23.759" v="80" actId="1076"/>
          <ac:picMkLst>
            <pc:docMk/>
            <pc:sldMk cId="1664116082" sldId="305"/>
            <ac:picMk id="5" creationId="{B5ADD8E9-C10D-9CCD-6021-0F49EAB2018B}"/>
          </ac:picMkLst>
        </pc:picChg>
        <pc:picChg chg="del">
          <ac:chgData name="TAN CHOON ZHONG LEONARD" userId="S::tan_choon_zhong_leonard@connect.ite.edu.sg::50c57bd8-ecfb-4cf9-a0f9-05f46cb98fe7" providerId="AD" clId="Web-{CE1CE6BA-A6FC-40BF-9673-C42266BA1962}" dt="2024-01-22T16:13:13.477" v="74"/>
          <ac:picMkLst>
            <pc:docMk/>
            <pc:sldMk cId="1664116082" sldId="305"/>
            <ac:picMk id="11" creationId="{518578D7-7C51-C888-5861-42B79E525402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CE1CE6BA-A6FC-40BF-9673-C42266BA1962}" dt="2024-01-22T16:15:05.122" v="105" actId="20577"/>
        <pc:sldMkLst>
          <pc:docMk/>
          <pc:sldMk cId="729184188" sldId="306"/>
        </pc:sldMkLst>
        <pc:spChg chg="mod">
          <ac:chgData name="TAN CHOON ZHONG LEONARD" userId="S::tan_choon_zhong_leonard@connect.ite.edu.sg::50c57bd8-ecfb-4cf9-a0f9-05f46cb98fe7" providerId="AD" clId="Web-{CE1CE6BA-A6FC-40BF-9673-C42266BA1962}" dt="2024-01-22T16:15:05.122" v="105" actId="20577"/>
          <ac:spMkLst>
            <pc:docMk/>
            <pc:sldMk cId="729184188" sldId="306"/>
            <ac:spMk id="2" creationId="{A139F99F-6A95-5152-81DD-3F592042C62A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3:35.384" v="83"/>
          <ac:spMkLst>
            <pc:docMk/>
            <pc:sldMk cId="729184188" sldId="306"/>
            <ac:spMk id="4" creationId="{27A37404-DE65-3C0D-425C-7D1B49AD3D8B}"/>
          </ac:spMkLst>
        </pc:spChg>
        <pc:spChg chg="add del mod">
          <ac:chgData name="TAN CHOON ZHONG LEONARD" userId="S::tan_choon_zhong_leonard@connect.ite.edu.sg::50c57bd8-ecfb-4cf9-a0f9-05f46cb98fe7" providerId="AD" clId="Web-{CE1CE6BA-A6FC-40BF-9673-C42266BA1962}" dt="2024-01-22T16:13:39.759" v="86"/>
          <ac:spMkLst>
            <pc:docMk/>
            <pc:sldMk cId="729184188" sldId="306"/>
            <ac:spMk id="10" creationId="{A9F5FF2B-3836-550A-DD6D-AEC636DE3230}"/>
          </ac:spMkLst>
        </pc:spChg>
        <pc:picChg chg="del">
          <ac:chgData name="TAN CHOON ZHONG LEONARD" userId="S::tan_choon_zhong_leonard@connect.ite.edu.sg::50c57bd8-ecfb-4cf9-a0f9-05f46cb98fe7" providerId="AD" clId="Web-{CE1CE6BA-A6FC-40BF-9673-C42266BA1962}" dt="2024-01-22T16:13:31.572" v="82"/>
          <ac:picMkLst>
            <pc:docMk/>
            <pc:sldMk cId="729184188" sldId="306"/>
            <ac:picMk id="5" creationId="{B78BC0CF-4829-42AD-A08A-EC21B28398A2}"/>
          </ac:picMkLst>
        </pc:picChg>
        <pc:picChg chg="add del mod ord">
          <ac:chgData name="TAN CHOON ZHONG LEONARD" userId="S::tan_choon_zhong_leonard@connect.ite.edu.sg::50c57bd8-ecfb-4cf9-a0f9-05f46cb98fe7" providerId="AD" clId="Web-{CE1CE6BA-A6FC-40BF-9673-C42266BA1962}" dt="2024-01-22T16:13:37.509" v="85"/>
          <ac:picMkLst>
            <pc:docMk/>
            <pc:sldMk cId="729184188" sldId="306"/>
            <ac:picMk id="8" creationId="{6F38E725-44BC-255C-8B56-B29578290CA3}"/>
          </ac:picMkLst>
        </pc:picChg>
        <pc:picChg chg="add mod ord">
          <ac:chgData name="TAN CHOON ZHONG LEONARD" userId="S::tan_choon_zhong_leonard@connect.ite.edu.sg::50c57bd8-ecfb-4cf9-a0f9-05f46cb98fe7" providerId="AD" clId="Web-{CE1CE6BA-A6FC-40BF-9673-C42266BA1962}" dt="2024-01-22T16:13:49.213" v="92" actId="1076"/>
          <ac:picMkLst>
            <pc:docMk/>
            <pc:sldMk cId="729184188" sldId="306"/>
            <ac:picMk id="11" creationId="{A876DE25-8799-1EBB-33A3-05ECDBB0E821}"/>
          </ac:picMkLst>
        </pc:picChg>
      </pc:sldChg>
    </pc:docChg>
  </pc:docChgLst>
  <pc:docChgLst>
    <pc:chgData name="MUHAMMAD SHARIFFIN B SAKRONI" userId="S::muhammad_shariffin@connect.ite.edu.sg::f698911e-3765-48af-a050-2117e3dcc661" providerId="AD" clId="Web-{42F54F3F-F05D-1F60-3CBE-62020DCA979F}"/>
    <pc:docChg chg="addSld modSld">
      <pc:chgData name="MUHAMMAD SHARIFFIN B SAKRONI" userId="S::muhammad_shariffin@connect.ite.edu.sg::f698911e-3765-48af-a050-2117e3dcc661" providerId="AD" clId="Web-{42F54F3F-F05D-1F60-3CBE-62020DCA979F}" dt="2024-01-25T08:39:05.098" v="53"/>
      <pc:docMkLst>
        <pc:docMk/>
      </pc:docMkLst>
      <pc:sldChg chg="modSp">
        <pc:chgData name="MUHAMMAD SHARIFFIN B SAKRONI" userId="S::muhammad_shariffin@connect.ite.edu.sg::f698911e-3765-48af-a050-2117e3dcc661" providerId="AD" clId="Web-{42F54F3F-F05D-1F60-3CBE-62020DCA979F}" dt="2024-01-25T08:02:42.927" v="9" actId="20577"/>
        <pc:sldMkLst>
          <pc:docMk/>
          <pc:sldMk cId="3171735052" sldId="275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02:42.927" v="9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modSp">
        <pc:chgData name="MUHAMMAD SHARIFFIN B SAKRONI" userId="S::muhammad_shariffin@connect.ite.edu.sg::f698911e-3765-48af-a050-2117e3dcc661" providerId="AD" clId="Web-{42F54F3F-F05D-1F60-3CBE-62020DCA979F}" dt="2024-01-25T08:00:17.595" v="3" actId="20577"/>
        <pc:sldMkLst>
          <pc:docMk/>
          <pc:sldMk cId="3572041778" sldId="303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00:17.595" v="3" actId="20577"/>
          <ac:spMkLst>
            <pc:docMk/>
            <pc:sldMk cId="3572041778" sldId="303"/>
            <ac:spMk id="2" creationId="{4EE42BFD-1F9A-32C7-9F44-51D9F44EA5AB}"/>
          </ac:spMkLst>
        </pc:spChg>
      </pc:sldChg>
      <pc:sldChg chg="modSp">
        <pc:chgData name="MUHAMMAD SHARIFFIN B SAKRONI" userId="S::muhammad_shariffin@connect.ite.edu.sg::f698911e-3765-48af-a050-2117e3dcc661" providerId="AD" clId="Web-{42F54F3F-F05D-1F60-3CBE-62020DCA979F}" dt="2024-01-25T08:00:21.377" v="4" actId="20577"/>
        <pc:sldMkLst>
          <pc:docMk/>
          <pc:sldMk cId="909411007" sldId="304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00:21.377" v="4" actId="20577"/>
          <ac:spMkLst>
            <pc:docMk/>
            <pc:sldMk cId="909411007" sldId="304"/>
            <ac:spMk id="2" creationId="{D3BC839C-5063-26C9-A961-B12FF5F21DBE}"/>
          </ac:spMkLst>
        </pc:spChg>
      </pc:sldChg>
      <pc:sldChg chg="addSp delSp modSp">
        <pc:chgData name="MUHAMMAD SHARIFFIN B SAKRONI" userId="S::muhammad_shariffin@connect.ite.edu.sg::f698911e-3765-48af-a050-2117e3dcc661" providerId="AD" clId="Web-{42F54F3F-F05D-1F60-3CBE-62020DCA979F}" dt="2024-01-25T08:14:09.197" v="32" actId="20577"/>
        <pc:sldMkLst>
          <pc:docMk/>
          <pc:sldMk cId="1664116082" sldId="305"/>
        </pc:sldMkLst>
        <pc:spChg chg="add del mod">
          <ac:chgData name="MUHAMMAD SHARIFFIN B SAKRONI" userId="S::muhammad_shariffin@connect.ite.edu.sg::f698911e-3765-48af-a050-2117e3dcc661" providerId="AD" clId="Web-{42F54F3F-F05D-1F60-3CBE-62020DCA979F}" dt="2024-01-25T08:14:09.197" v="32" actId="20577"/>
          <ac:spMkLst>
            <pc:docMk/>
            <pc:sldMk cId="1664116082" sldId="305"/>
            <ac:spMk id="2" creationId="{08D26F50-A3FB-3B4B-8F55-CB601AE6A4C7}"/>
          </ac:spMkLst>
        </pc:spChg>
        <pc:spChg chg="add del mod">
          <ac:chgData name="MUHAMMAD SHARIFFIN B SAKRONI" userId="S::muhammad_shariffin@connect.ite.edu.sg::f698911e-3765-48af-a050-2117e3dcc661" providerId="AD" clId="Web-{42F54F3F-F05D-1F60-3CBE-62020DCA979F}" dt="2024-01-25T08:13:56.665" v="19"/>
          <ac:spMkLst>
            <pc:docMk/>
            <pc:sldMk cId="1664116082" sldId="305"/>
            <ac:spMk id="8" creationId="{C146DB6E-3DE9-B6D0-5F00-4E35BA78AFFF}"/>
          </ac:spMkLst>
        </pc:spChg>
        <pc:spChg chg="add del mod">
          <ac:chgData name="MUHAMMAD SHARIFFIN B SAKRONI" userId="S::muhammad_shariffin@connect.ite.edu.sg::f698911e-3765-48af-a050-2117e3dcc661" providerId="AD" clId="Web-{42F54F3F-F05D-1F60-3CBE-62020DCA979F}" dt="2024-01-25T08:14:02.415" v="21"/>
          <ac:spMkLst>
            <pc:docMk/>
            <pc:sldMk cId="1664116082" sldId="305"/>
            <ac:spMk id="10" creationId="{55FA1498-9AEF-028F-FD85-A98E77105A0F}"/>
          </ac:spMkLst>
        </pc:spChg>
      </pc:sldChg>
      <pc:sldChg chg="modSp">
        <pc:chgData name="MUHAMMAD SHARIFFIN B SAKRONI" userId="S::muhammad_shariffin@connect.ite.edu.sg::f698911e-3765-48af-a050-2117e3dcc661" providerId="AD" clId="Web-{42F54F3F-F05D-1F60-3CBE-62020DCA979F}" dt="2024-01-25T08:14:24.853" v="34" actId="20577"/>
        <pc:sldMkLst>
          <pc:docMk/>
          <pc:sldMk cId="729184188" sldId="306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14:24.853" v="34" actId="20577"/>
          <ac:spMkLst>
            <pc:docMk/>
            <pc:sldMk cId="729184188" sldId="306"/>
            <ac:spMk id="2" creationId="{A139F99F-6A95-5152-81DD-3F592042C62A}"/>
          </ac:spMkLst>
        </pc:spChg>
      </pc:sldChg>
      <pc:sldChg chg="addSp delSp modSp add replId">
        <pc:chgData name="MUHAMMAD SHARIFFIN B SAKRONI" userId="S::muhammad_shariffin@connect.ite.edu.sg::f698911e-3765-48af-a050-2117e3dcc661" providerId="AD" clId="Web-{42F54F3F-F05D-1F60-3CBE-62020DCA979F}" dt="2024-01-25T08:32:36.806" v="45" actId="20577"/>
        <pc:sldMkLst>
          <pc:docMk/>
          <pc:sldMk cId="2171699385" sldId="312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32:36.806" v="45" actId="20577"/>
          <ac:spMkLst>
            <pc:docMk/>
            <pc:sldMk cId="2171699385" sldId="312"/>
            <ac:spMk id="2" creationId="{29728126-70C5-7362-D787-0FAC44206865}"/>
          </ac:spMkLst>
        </pc:spChg>
        <pc:spChg chg="del mod">
          <ac:chgData name="MUHAMMAD SHARIFFIN B SAKRONI" userId="S::muhammad_shariffin@connect.ite.edu.sg::f698911e-3765-48af-a050-2117e3dcc661" providerId="AD" clId="Web-{42F54F3F-F05D-1F60-3CBE-62020DCA979F}" dt="2024-01-25T08:32:32.587" v="42"/>
          <ac:spMkLst>
            <pc:docMk/>
            <pc:sldMk cId="2171699385" sldId="312"/>
            <ac:spMk id="3" creationId="{ACE36F78-469D-5C77-4D53-886C489C692B}"/>
          </ac:spMkLst>
        </pc:spChg>
        <pc:spChg chg="add mod">
          <ac:chgData name="MUHAMMAD SHARIFFIN B SAKRONI" userId="S::muhammad_shariffin@connect.ite.edu.sg::f698911e-3765-48af-a050-2117e3dcc661" providerId="AD" clId="Web-{42F54F3F-F05D-1F60-3CBE-62020DCA979F}" dt="2024-01-25T08:32:26.462" v="39"/>
          <ac:spMkLst>
            <pc:docMk/>
            <pc:sldMk cId="2171699385" sldId="312"/>
            <ac:spMk id="5" creationId="{FD849EBD-CCC4-B380-C5D9-83C17AFCC6B1}"/>
          </ac:spMkLst>
        </pc:spChg>
        <pc:picChg chg="del">
          <ac:chgData name="MUHAMMAD SHARIFFIN B SAKRONI" userId="S::muhammad_shariffin@connect.ite.edu.sg::f698911e-3765-48af-a050-2117e3dcc661" providerId="AD" clId="Web-{42F54F3F-F05D-1F60-3CBE-62020DCA979F}" dt="2024-01-25T08:32:26.462" v="39"/>
          <ac:picMkLst>
            <pc:docMk/>
            <pc:sldMk cId="2171699385" sldId="312"/>
            <ac:picMk id="11" creationId="{FF00F144-B5D1-BFD8-9734-5EA4B7211D7E}"/>
          </ac:picMkLst>
        </pc:picChg>
      </pc:sldChg>
      <pc:sldChg chg="add replId">
        <pc:chgData name="MUHAMMAD SHARIFFIN B SAKRONI" userId="S::muhammad_shariffin@connect.ite.edu.sg::f698911e-3765-48af-a050-2117e3dcc661" providerId="AD" clId="Web-{42F54F3F-F05D-1F60-3CBE-62020DCA979F}" dt="2024-01-25T08:32:41.446" v="46"/>
        <pc:sldMkLst>
          <pc:docMk/>
          <pc:sldMk cId="3121327369" sldId="313"/>
        </pc:sldMkLst>
      </pc:sldChg>
      <pc:sldChg chg="add replId">
        <pc:chgData name="MUHAMMAD SHARIFFIN B SAKRONI" userId="S::muhammad_shariffin@connect.ite.edu.sg::f698911e-3765-48af-a050-2117e3dcc661" providerId="AD" clId="Web-{42F54F3F-F05D-1F60-3CBE-62020DCA979F}" dt="2024-01-25T08:32:43.853" v="47"/>
        <pc:sldMkLst>
          <pc:docMk/>
          <pc:sldMk cId="2413459011" sldId="314"/>
        </pc:sldMkLst>
      </pc:sldChg>
      <pc:sldChg chg="add replId">
        <pc:chgData name="MUHAMMAD SHARIFFIN B SAKRONI" userId="S::muhammad_shariffin@connect.ite.edu.sg::f698911e-3765-48af-a050-2117e3dcc661" providerId="AD" clId="Web-{42F54F3F-F05D-1F60-3CBE-62020DCA979F}" dt="2024-01-25T08:32:47.337" v="48"/>
        <pc:sldMkLst>
          <pc:docMk/>
          <pc:sldMk cId="1054249362" sldId="315"/>
        </pc:sldMkLst>
      </pc:sldChg>
      <pc:sldChg chg="add replId">
        <pc:chgData name="MUHAMMAD SHARIFFIN B SAKRONI" userId="S::muhammad_shariffin@connect.ite.edu.sg::f698911e-3765-48af-a050-2117e3dcc661" providerId="AD" clId="Web-{42F54F3F-F05D-1F60-3CBE-62020DCA979F}" dt="2024-01-25T08:33:45.417" v="49"/>
        <pc:sldMkLst>
          <pc:docMk/>
          <pc:sldMk cId="562098616" sldId="316"/>
        </pc:sldMkLst>
      </pc:sldChg>
      <pc:sldChg chg="add replId">
        <pc:chgData name="MUHAMMAD SHARIFFIN B SAKRONI" userId="S::muhammad_shariffin@connect.ite.edu.sg::f698911e-3765-48af-a050-2117e3dcc661" providerId="AD" clId="Web-{42F54F3F-F05D-1F60-3CBE-62020DCA979F}" dt="2024-01-25T08:34:05.793" v="50"/>
        <pc:sldMkLst>
          <pc:docMk/>
          <pc:sldMk cId="594264472" sldId="317"/>
        </pc:sldMkLst>
      </pc:sldChg>
      <pc:sldChg chg="addSp delSp modSp add mod replId modClrScheme chgLayout">
        <pc:chgData name="MUHAMMAD SHARIFFIN B SAKRONI" userId="S::muhammad_shariffin@connect.ite.edu.sg::f698911e-3765-48af-a050-2117e3dcc661" providerId="AD" clId="Web-{42F54F3F-F05D-1F60-3CBE-62020DCA979F}" dt="2024-01-25T08:39:05.098" v="53"/>
        <pc:sldMkLst>
          <pc:docMk/>
          <pc:sldMk cId="2375439934" sldId="318"/>
        </pc:sldMkLst>
        <pc:spChg chg="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2" creationId="{FE1818A2-1C57-78BF-2426-98086F1CD21F}"/>
          </ac:spMkLst>
        </pc:spChg>
        <pc:spChg chg="del">
          <ac:chgData name="MUHAMMAD SHARIFFIN B SAKRONI" userId="S::muhammad_shariffin@connect.ite.edu.sg::f698911e-3765-48af-a050-2117e3dcc661" providerId="AD" clId="Web-{42F54F3F-F05D-1F60-3CBE-62020DCA979F}" dt="2024-01-25T08:38:59.035" v="52"/>
          <ac:spMkLst>
            <pc:docMk/>
            <pc:sldMk cId="2375439934" sldId="318"/>
            <ac:spMk id="5" creationId="{E0F2C8B4-A50A-F49B-1B22-8AC22F2B3561}"/>
          </ac:spMkLst>
        </pc:spChg>
        <pc:spChg chg="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6" creationId="{0D9F0497-02C5-2415-790E-D5067A72A6A6}"/>
          </ac:spMkLst>
        </pc:spChg>
        <pc:spChg chg="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7" creationId="{FE5A8C56-786F-B1B1-E524-77A88F9FDE87}"/>
          </ac:spMkLst>
        </pc:spChg>
        <pc:spChg chg="add 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12" creationId="{474B03E7-AA5E-6DF6-4E85-D300C46ED0F8}"/>
          </ac:spMkLst>
        </pc:spChg>
        <pc:spChg chg="add 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14" creationId="{FF9A1B3F-3F49-1887-8044-8867E3AA43C8}"/>
          </ac:spMkLst>
        </pc:spChg>
        <pc:spChg chg="add mod">
          <ac:chgData name="MUHAMMAD SHARIFFIN B SAKRONI" userId="S::muhammad_shariffin@connect.ite.edu.sg::f698911e-3765-48af-a050-2117e3dcc661" providerId="AD" clId="Web-{42F54F3F-F05D-1F60-3CBE-62020DCA979F}" dt="2024-01-25T08:39:05.098" v="53"/>
          <ac:spMkLst>
            <pc:docMk/>
            <pc:sldMk cId="2375439934" sldId="318"/>
            <ac:spMk id="16" creationId="{E40F3A7A-E899-2B34-010B-04FE352F72B3}"/>
          </ac:spMkLst>
        </pc:spChg>
        <pc:picChg chg="add mod ord">
          <ac:chgData name="MUHAMMAD SHARIFFIN B SAKRONI" userId="S::muhammad_shariffin@connect.ite.edu.sg::f698911e-3765-48af-a050-2117e3dcc661" providerId="AD" clId="Web-{42F54F3F-F05D-1F60-3CBE-62020DCA979F}" dt="2024-01-25T08:39:05.098" v="53"/>
          <ac:picMkLst>
            <pc:docMk/>
            <pc:sldMk cId="2375439934" sldId="318"/>
            <ac:picMk id="3" creationId="{5382175D-5AF4-1AA3-F305-021B071897A9}"/>
          </ac:picMkLst>
        </pc:picChg>
      </pc:sldChg>
    </pc:docChg>
  </pc:docChgLst>
  <pc:docChgLst>
    <pc:chgData name="TAN CHOON ZHONG LEONARD" userId="S::tan_choon_zhong_leonard@connect.ite.edu.sg::50c57bd8-ecfb-4cf9-a0f9-05f46cb98fe7" providerId="AD" clId="Web-{FE48CD69-D794-4CBB-8D13-F7DDE58D2B2B}"/>
    <pc:docChg chg="addSld delSld modSld">
      <pc:chgData name="TAN CHOON ZHONG LEONARD" userId="S::tan_choon_zhong_leonard@connect.ite.edu.sg::50c57bd8-ecfb-4cf9-a0f9-05f46cb98fe7" providerId="AD" clId="Web-{FE48CD69-D794-4CBB-8D13-F7DDE58D2B2B}" dt="2024-01-26T05:19:49.396" v="33" actId="1076"/>
      <pc:docMkLst>
        <pc:docMk/>
      </pc:docMkLst>
      <pc:sldChg chg="addSp delSp modSp">
        <pc:chgData name="TAN CHOON ZHONG LEONARD" userId="S::tan_choon_zhong_leonard@connect.ite.edu.sg::50c57bd8-ecfb-4cf9-a0f9-05f46cb98fe7" providerId="AD" clId="Web-{FE48CD69-D794-4CBB-8D13-F7DDE58D2B2B}" dt="2024-01-26T05:18:25.019" v="3"/>
        <pc:sldMkLst>
          <pc:docMk/>
          <pc:sldMk cId="3171735052" sldId="275"/>
        </pc:sldMkLst>
        <pc:spChg chg="add del mod">
          <ac:chgData name="TAN CHOON ZHONG LEONARD" userId="S::tan_choon_zhong_leonard@connect.ite.edu.sg::50c57bd8-ecfb-4cf9-a0f9-05f46cb98fe7" providerId="AD" clId="Web-{FE48CD69-D794-4CBB-8D13-F7DDE58D2B2B}" dt="2024-01-26T05:18:25.019" v="3"/>
          <ac:spMkLst>
            <pc:docMk/>
            <pc:sldMk cId="3171735052" sldId="275"/>
            <ac:spMk id="4" creationId="{B8490523-86F6-7D76-8704-5E11E84E357C}"/>
          </ac:spMkLst>
        </pc:spChg>
        <pc:picChg chg="add del">
          <ac:chgData name="TAN CHOON ZHONG LEONARD" userId="S::tan_choon_zhong_leonard@connect.ite.edu.sg::50c57bd8-ecfb-4cf9-a0f9-05f46cb98fe7" providerId="AD" clId="Web-{FE48CD69-D794-4CBB-8D13-F7DDE58D2B2B}" dt="2024-01-26T05:18:25.019" v="3"/>
          <ac:picMkLst>
            <pc:docMk/>
            <pc:sldMk cId="3171735052" sldId="275"/>
            <ac:picMk id="9" creationId="{F1C48F23-8E0F-4719-8886-4A20421AABED}"/>
          </ac:picMkLst>
        </pc:picChg>
      </pc:sldChg>
      <pc:sldChg chg="addSp delSp modSp mod modClrScheme chgLayout">
        <pc:chgData name="TAN CHOON ZHONG LEONARD" userId="S::tan_choon_zhong_leonard@connect.ite.edu.sg::50c57bd8-ecfb-4cf9-a0f9-05f46cb98fe7" providerId="AD" clId="Web-{FE48CD69-D794-4CBB-8D13-F7DDE58D2B2B}" dt="2024-01-26T05:19:49.396" v="33" actId="1076"/>
        <pc:sldMkLst>
          <pc:docMk/>
          <pc:sldMk cId="4056091974" sldId="320"/>
        </pc:sldMkLst>
        <pc:spChg chg="mod ord">
          <ac:chgData name="TAN CHOON ZHONG LEONARD" userId="S::tan_choon_zhong_leonard@connect.ite.edu.sg::50c57bd8-ecfb-4cf9-a0f9-05f46cb98fe7" providerId="AD" clId="Web-{FE48CD69-D794-4CBB-8D13-F7DDE58D2B2B}" dt="2024-01-26T05:19:37.412" v="30" actId="1076"/>
          <ac:spMkLst>
            <pc:docMk/>
            <pc:sldMk cId="4056091974" sldId="320"/>
            <ac:spMk id="10" creationId="{417E278A-636B-B962-6CC8-9726459DB075}"/>
          </ac:spMkLst>
        </pc:spChg>
        <pc:spChg chg="mod ord">
          <ac:chgData name="TAN CHOON ZHONG LEONARD" userId="S::tan_choon_zhong_leonard@connect.ite.edu.sg::50c57bd8-ecfb-4cf9-a0f9-05f46cb98fe7" providerId="AD" clId="Web-{FE48CD69-D794-4CBB-8D13-F7DDE58D2B2B}" dt="2024-01-26T05:19:02.864" v="16"/>
          <ac:spMkLst>
            <pc:docMk/>
            <pc:sldMk cId="4056091974" sldId="320"/>
            <ac:spMk id="11" creationId="{C017EAA3-B9AE-5911-53CF-E90E9A14064A}"/>
          </ac:spMkLst>
        </pc:spChg>
        <pc:spChg chg="mod ord">
          <ac:chgData name="TAN CHOON ZHONG LEONARD" userId="S::tan_choon_zhong_leonard@connect.ite.edu.sg::50c57bd8-ecfb-4cf9-a0f9-05f46cb98fe7" providerId="AD" clId="Web-{FE48CD69-D794-4CBB-8D13-F7DDE58D2B2B}" dt="2024-01-26T05:19:02.864" v="16"/>
          <ac:spMkLst>
            <pc:docMk/>
            <pc:sldMk cId="4056091974" sldId="320"/>
            <ac:spMk id="12" creationId="{F7FA9B49-C67C-4BAA-7D41-CB67AE039B01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6.035" v="9"/>
          <ac:spMkLst>
            <pc:docMk/>
            <pc:sldMk cId="4056091974" sldId="320"/>
            <ac:spMk id="17" creationId="{40FF6D5D-AE43-1BE3-F75C-F484FB441B79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6.035" v="9"/>
          <ac:spMkLst>
            <pc:docMk/>
            <pc:sldMk cId="4056091974" sldId="320"/>
            <ac:spMk id="19" creationId="{E45C545A-073A-4D47-3008-B8CA2741F8D2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6.035" v="9"/>
          <ac:spMkLst>
            <pc:docMk/>
            <pc:sldMk cId="4056091974" sldId="320"/>
            <ac:spMk id="21" creationId="{EC5C540D-8BEA-F0C2-05FC-D0E4059953A9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3" creationId="{02390DE8-A0F5-56B0-0F4E-BA47BB4EAAE6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4" creationId="{8158F9C6-676A-E8D3-DD5F-979686D27106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5" creationId="{2159DBF5-BA5C-2F5A-C5C6-D8F721C4DE53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6" creationId="{2A6CDF81-56AB-CFAE-3065-320541C3FF2B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7" creationId="{1EBFF1FE-2D51-35DC-0FBA-316AF823F17E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8:59.004" v="11"/>
          <ac:spMkLst>
            <pc:docMk/>
            <pc:sldMk cId="4056091974" sldId="320"/>
            <ac:spMk id="28" creationId="{EEA56079-21C5-6430-F9D6-7BDA356F886F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9:00.239" v="13"/>
          <ac:spMkLst>
            <pc:docMk/>
            <pc:sldMk cId="4056091974" sldId="320"/>
            <ac:spMk id="30" creationId="{4FC7F144-0185-B0C0-66EA-4135D66E3A68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9:00.239" v="13"/>
          <ac:spMkLst>
            <pc:docMk/>
            <pc:sldMk cId="4056091974" sldId="320"/>
            <ac:spMk id="31" creationId="{C1004949-7410-FED9-9DCA-E12D5942B2C4}"/>
          </ac:spMkLst>
        </pc:spChg>
        <pc:spChg chg="add del mod">
          <ac:chgData name="TAN CHOON ZHONG LEONARD" userId="S::tan_choon_zhong_leonard@connect.ite.edu.sg::50c57bd8-ecfb-4cf9-a0f9-05f46cb98fe7" providerId="AD" clId="Web-{FE48CD69-D794-4CBB-8D13-F7DDE58D2B2B}" dt="2024-01-26T05:19:00.239" v="13"/>
          <ac:spMkLst>
            <pc:docMk/>
            <pc:sldMk cId="4056091974" sldId="320"/>
            <ac:spMk id="32" creationId="{C4214907-6C1B-C392-5EE8-B351FA2F5C86}"/>
          </ac:spMkLst>
        </pc:spChg>
        <pc:spChg chg="add del">
          <ac:chgData name="TAN CHOON ZHONG LEONARD" userId="S::tan_choon_zhong_leonard@connect.ite.edu.sg::50c57bd8-ecfb-4cf9-a0f9-05f46cb98fe7" providerId="AD" clId="Web-{FE48CD69-D794-4CBB-8D13-F7DDE58D2B2B}" dt="2024-01-26T05:19:02.864" v="15"/>
          <ac:spMkLst>
            <pc:docMk/>
            <pc:sldMk cId="4056091974" sldId="320"/>
            <ac:spMk id="34" creationId="{B320235E-A133-0E58-DB99-3DC2916D7F9B}"/>
          </ac:spMkLst>
        </pc:spChg>
        <pc:picChg chg="mod ord">
          <ac:chgData name="TAN CHOON ZHONG LEONARD" userId="S::tan_choon_zhong_leonard@connect.ite.edu.sg::50c57bd8-ecfb-4cf9-a0f9-05f46cb98fe7" providerId="AD" clId="Web-{FE48CD69-D794-4CBB-8D13-F7DDE58D2B2B}" dt="2024-01-26T05:19:49.396" v="33" actId="1076"/>
          <ac:picMkLst>
            <pc:docMk/>
            <pc:sldMk cId="4056091974" sldId="320"/>
            <ac:picMk id="8" creationId="{FF01BBC5-157E-4039-CDFD-F4FE339D4613}"/>
          </ac:picMkLst>
        </pc:picChg>
      </pc:sldChg>
      <pc:sldChg chg="add del replId">
        <pc:chgData name="TAN CHOON ZHONG LEONARD" userId="S::tan_choon_zhong_leonard@connect.ite.edu.sg::50c57bd8-ecfb-4cf9-a0f9-05f46cb98fe7" providerId="AD" clId="Web-{FE48CD69-D794-4CBB-8D13-F7DDE58D2B2B}" dt="2024-01-26T05:18:29.191" v="5"/>
        <pc:sldMkLst>
          <pc:docMk/>
          <pc:sldMk cId="4004135189" sldId="330"/>
        </pc:sldMkLst>
      </pc:sldChg>
    </pc:docChg>
  </pc:docChgLst>
  <pc:docChgLst>
    <pc:chgData name="MUHAMMAD SHARIFFIN B SAKRONI" userId="S::muhammad_shariffin@connect.ite.edu.sg::f698911e-3765-48af-a050-2117e3dcc661" providerId="AD" clId="Web-{C8E1D8EF-E1DD-F9ED-E0C8-AEC57ECBACE4}"/>
    <pc:docChg chg="addSld delSld modSld">
      <pc:chgData name="MUHAMMAD SHARIFFIN B SAKRONI" userId="S::muhammad_shariffin@connect.ite.edu.sg::f698911e-3765-48af-a050-2117e3dcc661" providerId="AD" clId="Web-{C8E1D8EF-E1DD-F9ED-E0C8-AEC57ECBACE4}" dt="2024-01-25T09:11:44.707" v="167" actId="20577"/>
      <pc:docMkLst>
        <pc:docMk/>
      </pc:docMkLst>
      <pc:sldChg chg="modSp">
        <pc:chgData name="MUHAMMAD SHARIFFIN B SAKRONI" userId="S::muhammad_shariffin@connect.ite.edu.sg::f698911e-3765-48af-a050-2117e3dcc661" providerId="AD" clId="Web-{C8E1D8EF-E1DD-F9ED-E0C8-AEC57ECBACE4}" dt="2024-01-25T09:11:44.707" v="167" actId="20577"/>
        <pc:sldMkLst>
          <pc:docMk/>
          <pc:sldMk cId="4278401256" sldId="274"/>
        </pc:sldMkLst>
        <pc:spChg chg="mod">
          <ac:chgData name="MUHAMMAD SHARIFFIN B SAKRONI" userId="S::muhammad_shariffin@connect.ite.edu.sg::f698911e-3765-48af-a050-2117e3dcc661" providerId="AD" clId="Web-{C8E1D8EF-E1DD-F9ED-E0C8-AEC57ECBACE4}" dt="2024-01-25T09:11:44.707" v="167" actId="20577"/>
          <ac:spMkLst>
            <pc:docMk/>
            <pc:sldMk cId="4278401256" sldId="274"/>
            <ac:spMk id="3" creationId="{0F17F915-9766-1FC8-98BD-D9AE3D5B2A55}"/>
          </ac:spMkLst>
        </pc:spChg>
      </pc:sldChg>
      <pc:sldChg chg="addSp delSp modSp">
        <pc:chgData name="MUHAMMAD SHARIFFIN B SAKRONI" userId="S::muhammad_shariffin@connect.ite.edu.sg::f698911e-3765-48af-a050-2117e3dcc661" providerId="AD" clId="Web-{C8E1D8EF-E1DD-F9ED-E0C8-AEC57ECBACE4}" dt="2024-01-25T09:04:39.570" v="166" actId="1076"/>
        <pc:sldMkLst>
          <pc:docMk/>
          <pc:sldMk cId="2413459011" sldId="314"/>
        </pc:sldMkLst>
        <pc:spChg chg="del">
          <ac:chgData name="MUHAMMAD SHARIFFIN B SAKRONI" userId="S::muhammad_shariffin@connect.ite.edu.sg::f698911e-3765-48af-a050-2117e3dcc661" providerId="AD" clId="Web-{C8E1D8EF-E1DD-F9ED-E0C8-AEC57ECBACE4}" dt="2024-01-25T09:04:35.211" v="162"/>
          <ac:spMkLst>
            <pc:docMk/>
            <pc:sldMk cId="2413459011" sldId="314"/>
            <ac:spMk id="5" creationId="{7B4EDC8C-538A-4867-33DC-7E8D08348486}"/>
          </ac:spMkLst>
        </pc:spChg>
        <pc:picChg chg="add mod ord">
          <ac:chgData name="MUHAMMAD SHARIFFIN B SAKRONI" userId="S::muhammad_shariffin@connect.ite.edu.sg::f698911e-3765-48af-a050-2117e3dcc661" providerId="AD" clId="Web-{C8E1D8EF-E1DD-F9ED-E0C8-AEC57ECBACE4}" dt="2024-01-25T09:04:39.523" v="165" actId="1076"/>
          <ac:picMkLst>
            <pc:docMk/>
            <pc:sldMk cId="2413459011" sldId="314"/>
            <ac:picMk id="3" creationId="{92035650-CA76-759D-9D58-4828E8123232}"/>
          </ac:picMkLst>
        </pc:picChg>
        <pc:picChg chg="add mod">
          <ac:chgData name="MUHAMMAD SHARIFFIN B SAKRONI" userId="S::muhammad_shariffin@connect.ite.edu.sg::f698911e-3765-48af-a050-2117e3dcc661" providerId="AD" clId="Web-{C8E1D8EF-E1DD-F9ED-E0C8-AEC57ECBACE4}" dt="2024-01-25T09:04:39.570" v="166" actId="1076"/>
          <ac:picMkLst>
            <pc:docMk/>
            <pc:sldMk cId="2413459011" sldId="314"/>
            <ac:picMk id="4" creationId="{6B524A1C-BE75-E453-D7BA-6BFA7EB07281}"/>
          </ac:picMkLst>
        </pc:picChg>
      </pc:sldChg>
      <pc:sldChg chg="addSp delSp modSp">
        <pc:chgData name="MUHAMMAD SHARIFFIN B SAKRONI" userId="S::muhammad_shariffin@connect.ite.edu.sg::f698911e-3765-48af-a050-2117e3dcc661" providerId="AD" clId="Web-{C8E1D8EF-E1DD-F9ED-E0C8-AEC57ECBACE4}" dt="2024-01-25T08:53:51.537" v="161" actId="1076"/>
        <pc:sldMkLst>
          <pc:docMk/>
          <pc:sldMk cId="1054249362" sldId="315"/>
        </pc:sldMkLst>
        <pc:spChg chg="del">
          <ac:chgData name="MUHAMMAD SHARIFFIN B SAKRONI" userId="S::muhammad_shariffin@connect.ite.edu.sg::f698911e-3765-48af-a050-2117e3dcc661" providerId="AD" clId="Web-{C8E1D8EF-E1DD-F9ED-E0C8-AEC57ECBACE4}" dt="2024-01-25T08:53:22.036" v="158"/>
          <ac:spMkLst>
            <pc:docMk/>
            <pc:sldMk cId="1054249362" sldId="315"/>
            <ac:spMk id="5" creationId="{E3F693EF-5104-1837-77AA-0DA0DD02CFB6}"/>
          </ac:spMkLst>
        </pc:spChg>
        <pc:picChg chg="add mod ord">
          <ac:chgData name="MUHAMMAD SHARIFFIN B SAKRONI" userId="S::muhammad_shariffin@connect.ite.edu.sg::f698911e-3765-48af-a050-2117e3dcc661" providerId="AD" clId="Web-{C8E1D8EF-E1DD-F9ED-E0C8-AEC57ECBACE4}" dt="2024-01-25T08:53:24.677" v="159" actId="1076"/>
          <ac:picMkLst>
            <pc:docMk/>
            <pc:sldMk cId="1054249362" sldId="315"/>
            <ac:picMk id="3" creationId="{B1857AD6-AC6B-42EF-79DC-892F13F28A8C}"/>
          </ac:picMkLst>
        </pc:picChg>
        <pc:picChg chg="add mod">
          <ac:chgData name="MUHAMMAD SHARIFFIN B SAKRONI" userId="S::muhammad_shariffin@connect.ite.edu.sg::f698911e-3765-48af-a050-2117e3dcc661" providerId="AD" clId="Web-{C8E1D8EF-E1DD-F9ED-E0C8-AEC57ECBACE4}" dt="2024-01-25T08:53:51.537" v="161" actId="1076"/>
          <ac:picMkLst>
            <pc:docMk/>
            <pc:sldMk cId="1054249362" sldId="315"/>
            <ac:picMk id="4" creationId="{962EC157-BA66-BA24-B2BE-AEA5B94C6D16}"/>
          </ac:picMkLst>
        </pc:picChg>
      </pc:sldChg>
      <pc:sldChg chg="addSp delSp modSp">
        <pc:chgData name="MUHAMMAD SHARIFFIN B SAKRONI" userId="S::muhammad_shariffin@connect.ite.edu.sg::f698911e-3765-48af-a050-2117e3dcc661" providerId="AD" clId="Web-{C8E1D8EF-E1DD-F9ED-E0C8-AEC57ECBACE4}" dt="2024-01-25T08:44:06.068" v="157" actId="20577"/>
        <pc:sldMkLst>
          <pc:docMk/>
          <pc:sldMk cId="594264472" sldId="317"/>
        </pc:sldMkLst>
        <pc:spChg chg="mod">
          <ac:chgData name="MUHAMMAD SHARIFFIN B SAKRONI" userId="S::muhammad_shariffin@connect.ite.edu.sg::f698911e-3765-48af-a050-2117e3dcc661" providerId="AD" clId="Web-{C8E1D8EF-E1DD-F9ED-E0C8-AEC57ECBACE4}" dt="2024-01-25T08:41:51.236" v="63" actId="20577"/>
          <ac:spMkLst>
            <pc:docMk/>
            <pc:sldMk cId="594264472" sldId="317"/>
            <ac:spMk id="2" creationId="{25B824FC-B407-193C-C32B-0C576979F101}"/>
          </ac:spMkLst>
        </pc:spChg>
        <pc:spChg chg="del">
          <ac:chgData name="MUHAMMAD SHARIFFIN B SAKRONI" userId="S::muhammad_shariffin@connect.ite.edu.sg::f698911e-3765-48af-a050-2117e3dcc661" providerId="AD" clId="Web-{C8E1D8EF-E1DD-F9ED-E0C8-AEC57ECBACE4}" dt="2024-01-25T08:41:15.016" v="3"/>
          <ac:spMkLst>
            <pc:docMk/>
            <pc:sldMk cId="594264472" sldId="317"/>
            <ac:spMk id="5" creationId="{19AD16B5-D815-1665-0C0F-556353397F88}"/>
          </ac:spMkLst>
        </pc:spChg>
        <pc:spChg chg="add mod">
          <ac:chgData name="MUHAMMAD SHARIFFIN B SAKRONI" userId="S::muhammad_shariffin@connect.ite.edu.sg::f698911e-3765-48af-a050-2117e3dcc661" providerId="AD" clId="Web-{C8E1D8EF-E1DD-F9ED-E0C8-AEC57ECBACE4}" dt="2024-01-25T08:44:06.068" v="157" actId="20577"/>
          <ac:spMkLst>
            <pc:docMk/>
            <pc:sldMk cId="594264472" sldId="317"/>
            <ac:spMk id="8" creationId="{3DD53034-332D-3163-B736-865AEBD37743}"/>
          </ac:spMkLst>
        </pc:spChg>
        <pc:picChg chg="add mod ord">
          <ac:chgData name="MUHAMMAD SHARIFFIN B SAKRONI" userId="S::muhammad_shariffin@connect.ite.edu.sg::f698911e-3765-48af-a050-2117e3dcc661" providerId="AD" clId="Web-{C8E1D8EF-E1DD-F9ED-E0C8-AEC57ECBACE4}" dt="2024-01-25T08:42:34.487" v="66" actId="1076"/>
          <ac:picMkLst>
            <pc:docMk/>
            <pc:sldMk cId="594264472" sldId="317"/>
            <ac:picMk id="3" creationId="{919F3A9C-E548-193D-C8AB-5264F079A132}"/>
          </ac:picMkLst>
        </pc:picChg>
        <pc:picChg chg="add mod">
          <ac:chgData name="MUHAMMAD SHARIFFIN B SAKRONI" userId="S::muhammad_shariffin@connect.ite.edu.sg::f698911e-3765-48af-a050-2117e3dcc661" providerId="AD" clId="Web-{C8E1D8EF-E1DD-F9ED-E0C8-AEC57ECBACE4}" dt="2024-01-25T08:42:38.081" v="67" actId="1076"/>
          <ac:picMkLst>
            <pc:docMk/>
            <pc:sldMk cId="594264472" sldId="317"/>
            <ac:picMk id="4" creationId="{36778119-3ADD-3C58-07C4-BBC2EA7ED357}"/>
          </ac:picMkLst>
        </pc:picChg>
      </pc:sldChg>
      <pc:sldChg chg="add replId">
        <pc:chgData name="MUHAMMAD SHARIFFIN B SAKRONI" userId="S::muhammad_shariffin@connect.ite.edu.sg::f698911e-3765-48af-a050-2117e3dcc661" providerId="AD" clId="Web-{C8E1D8EF-E1DD-F9ED-E0C8-AEC57ECBACE4}" dt="2024-01-25T08:41:05.485" v="2"/>
        <pc:sldMkLst>
          <pc:docMk/>
          <pc:sldMk cId="1418429159" sldId="318"/>
        </pc:sldMkLst>
      </pc:sldChg>
      <pc:sldChg chg="addSp delSp modSp del">
        <pc:chgData name="MUHAMMAD SHARIFFIN B SAKRONI" userId="S::muhammad_shariffin@connect.ite.edu.sg::f698911e-3765-48af-a050-2117e3dcc661" providerId="AD" clId="Web-{C8E1D8EF-E1DD-F9ED-E0C8-AEC57ECBACE4}" dt="2024-01-25T08:41:02.532" v="1"/>
        <pc:sldMkLst>
          <pc:docMk/>
          <pc:sldMk cId="2375439934" sldId="318"/>
        </pc:sldMkLst>
        <pc:spChg chg="add mod">
          <ac:chgData name="MUHAMMAD SHARIFFIN B SAKRONI" userId="S::muhammad_shariffin@connect.ite.edu.sg::f698911e-3765-48af-a050-2117e3dcc661" providerId="AD" clId="Web-{C8E1D8EF-E1DD-F9ED-E0C8-AEC57ECBACE4}" dt="2024-01-25T08:40:59.250" v="0"/>
          <ac:spMkLst>
            <pc:docMk/>
            <pc:sldMk cId="2375439934" sldId="318"/>
            <ac:spMk id="5" creationId="{2D44E692-5FCD-2D0E-4A40-424F4BD6E78F}"/>
          </ac:spMkLst>
        </pc:spChg>
        <pc:picChg chg="del">
          <ac:chgData name="MUHAMMAD SHARIFFIN B SAKRONI" userId="S::muhammad_shariffin@connect.ite.edu.sg::f698911e-3765-48af-a050-2117e3dcc661" providerId="AD" clId="Web-{C8E1D8EF-E1DD-F9ED-E0C8-AEC57ECBACE4}" dt="2024-01-25T08:40:59.250" v="0"/>
          <ac:picMkLst>
            <pc:docMk/>
            <pc:sldMk cId="2375439934" sldId="318"/>
            <ac:picMk id="3" creationId="{5382175D-5AF4-1AA3-F305-021B071897A9}"/>
          </ac:picMkLst>
        </pc:picChg>
      </pc:sldChg>
    </pc:docChg>
  </pc:docChgLst>
  <pc:docChgLst>
    <pc:chgData name="TAN CHOON ZHONG LEONARD" userId="S::tan_choon_zhong_leonard@connect.ite.edu.sg::50c57bd8-ecfb-4cf9-a0f9-05f46cb98fe7" providerId="AD" clId="Web-{21814A9F-1AA5-41F7-9D1E-8BAC597261FE}"/>
    <pc:docChg chg="delSld modSld sldOrd">
      <pc:chgData name="TAN CHOON ZHONG LEONARD" userId="S::tan_choon_zhong_leonard@connect.ite.edu.sg::50c57bd8-ecfb-4cf9-a0f9-05f46cb98fe7" providerId="AD" clId="Web-{21814A9F-1AA5-41F7-9D1E-8BAC597261FE}" dt="2024-01-24T03:03:46.136" v="142" actId="1076"/>
      <pc:docMkLst>
        <pc:docMk/>
      </pc:docMkLst>
      <pc:sldChg chg="modSp">
        <pc:chgData name="TAN CHOON ZHONG LEONARD" userId="S::tan_choon_zhong_leonard@connect.ite.edu.sg::50c57bd8-ecfb-4cf9-a0f9-05f46cb98fe7" providerId="AD" clId="Web-{21814A9F-1AA5-41F7-9D1E-8BAC597261FE}" dt="2024-01-24T03:00:04.381" v="128" actId="20577"/>
        <pc:sldMkLst>
          <pc:docMk/>
          <pc:sldMk cId="1921195998" sldId="297"/>
        </pc:sldMkLst>
        <pc:spChg chg="mod">
          <ac:chgData name="TAN CHOON ZHONG LEONARD" userId="S::tan_choon_zhong_leonard@connect.ite.edu.sg::50c57bd8-ecfb-4cf9-a0f9-05f46cb98fe7" providerId="AD" clId="Web-{21814A9F-1AA5-41F7-9D1E-8BAC597261FE}" dt="2024-01-24T03:00:04.381" v="128" actId="20577"/>
          <ac:spMkLst>
            <pc:docMk/>
            <pc:sldMk cId="1921195998" sldId="297"/>
            <ac:spMk id="2" creationId="{4C6FB06C-389C-EBB6-7E97-C91CFCA87297}"/>
          </ac:spMkLst>
        </pc:spChg>
      </pc:sldChg>
      <pc:sldChg chg="addSp delSp modSp ord">
        <pc:chgData name="TAN CHOON ZHONG LEONARD" userId="S::tan_choon_zhong_leonard@connect.ite.edu.sg::50c57bd8-ecfb-4cf9-a0f9-05f46cb98fe7" providerId="AD" clId="Web-{21814A9F-1AA5-41F7-9D1E-8BAC597261FE}" dt="2024-01-24T02:59:51.380" v="125" actId="20577"/>
        <pc:sldMkLst>
          <pc:docMk/>
          <pc:sldMk cId="3744416472" sldId="299"/>
        </pc:sldMkLst>
        <pc:spChg chg="add del mod">
          <ac:chgData name="TAN CHOON ZHONG LEONARD" userId="S::tan_choon_zhong_leonard@connect.ite.edu.sg::50c57bd8-ecfb-4cf9-a0f9-05f46cb98fe7" providerId="AD" clId="Web-{21814A9F-1AA5-41F7-9D1E-8BAC597261FE}" dt="2024-01-24T02:59:51.380" v="125" actId="20577"/>
          <ac:spMkLst>
            <pc:docMk/>
            <pc:sldMk cId="3744416472" sldId="299"/>
            <ac:spMk id="2" creationId="{1944BBB2-700E-1A14-AEA4-BBFD1D0FDAA9}"/>
          </ac:spMkLst>
        </pc:spChg>
        <pc:spChg chg="mod">
          <ac:chgData name="TAN CHOON ZHONG LEONARD" userId="S::tan_choon_zhong_leonard@connect.ite.edu.sg::50c57bd8-ecfb-4cf9-a0f9-05f46cb98fe7" providerId="AD" clId="Web-{21814A9F-1AA5-41F7-9D1E-8BAC597261FE}" dt="2024-01-24T02:48:14.799" v="18" actId="1076"/>
          <ac:spMkLst>
            <pc:docMk/>
            <pc:sldMk cId="3744416472" sldId="299"/>
            <ac:spMk id="3" creationId="{33B9624A-4C13-B467-0302-DE6B25EAF13E}"/>
          </ac:spMkLst>
        </pc:spChg>
        <pc:spChg chg="add del mod">
          <ac:chgData name="TAN CHOON ZHONG LEONARD" userId="S::tan_choon_zhong_leonard@connect.ite.edu.sg::50c57bd8-ecfb-4cf9-a0f9-05f46cb98fe7" providerId="AD" clId="Web-{21814A9F-1AA5-41F7-9D1E-8BAC597261FE}" dt="2024-01-24T02:48:06.955" v="14"/>
          <ac:spMkLst>
            <pc:docMk/>
            <pc:sldMk cId="3744416472" sldId="299"/>
            <ac:spMk id="5" creationId="{E31D433A-CF42-22D6-D8CD-5BD426B14603}"/>
          </ac:spMkLst>
        </pc:spChg>
        <pc:spChg chg="add del mod">
          <ac:chgData name="TAN CHOON ZHONG LEONARD" userId="S::tan_choon_zhong_leonard@connect.ite.edu.sg::50c57bd8-ecfb-4cf9-a0f9-05f46cb98fe7" providerId="AD" clId="Web-{21814A9F-1AA5-41F7-9D1E-8BAC597261FE}" dt="2024-01-24T02:59:27.020" v="116"/>
          <ac:spMkLst>
            <pc:docMk/>
            <pc:sldMk cId="3744416472" sldId="299"/>
            <ac:spMk id="11" creationId="{1EA2C072-C8A6-2B92-9E75-17E1AF696A21}"/>
          </ac:spMkLst>
        </pc:spChg>
        <pc:picChg chg="del mod">
          <ac:chgData name="TAN CHOON ZHONG LEONARD" userId="S::tan_choon_zhong_leonard@connect.ite.edu.sg::50c57bd8-ecfb-4cf9-a0f9-05f46cb98fe7" providerId="AD" clId="Web-{21814A9F-1AA5-41F7-9D1E-8BAC597261FE}" dt="2024-01-24T02:48:02.940" v="13"/>
          <ac:picMkLst>
            <pc:docMk/>
            <pc:sldMk cId="3744416472" sldId="299"/>
            <ac:picMk id="8" creationId="{4F940CE3-66DC-B590-D76E-A33C436E95DC}"/>
          </ac:picMkLst>
        </pc:picChg>
        <pc:picChg chg="add mod ord">
          <ac:chgData name="TAN CHOON ZHONG LEONARD" userId="S::tan_choon_zhong_leonard@connect.ite.edu.sg::50c57bd8-ecfb-4cf9-a0f9-05f46cb98fe7" providerId="AD" clId="Web-{21814A9F-1AA5-41F7-9D1E-8BAC597261FE}" dt="2024-01-24T02:48:11.768" v="17" actId="1076"/>
          <ac:picMkLst>
            <pc:docMk/>
            <pc:sldMk cId="3744416472" sldId="299"/>
            <ac:picMk id="9" creationId="{64C5635A-7A00-786E-3BE1-E2FF5FCF9F0A}"/>
          </ac:picMkLst>
        </pc:picChg>
      </pc:sldChg>
      <pc:sldChg chg="addSp delSp modSp">
        <pc:chgData name="TAN CHOON ZHONG LEONARD" userId="S::tan_choon_zhong_leonard@connect.ite.edu.sg::50c57bd8-ecfb-4cf9-a0f9-05f46cb98fe7" providerId="AD" clId="Web-{21814A9F-1AA5-41F7-9D1E-8BAC597261FE}" dt="2024-01-24T03:03:02.885" v="141" actId="1076"/>
        <pc:sldMkLst>
          <pc:docMk/>
          <pc:sldMk cId="1206722892" sldId="302"/>
        </pc:sldMkLst>
        <pc:spChg chg="add del mod">
          <ac:chgData name="TAN CHOON ZHONG LEONARD" userId="S::tan_choon_zhong_leonard@connect.ite.edu.sg::50c57bd8-ecfb-4cf9-a0f9-05f46cb98fe7" providerId="AD" clId="Web-{21814A9F-1AA5-41F7-9D1E-8BAC597261FE}" dt="2024-01-24T03:01:03.335" v="140" actId="20577"/>
          <ac:spMkLst>
            <pc:docMk/>
            <pc:sldMk cId="1206722892" sldId="302"/>
            <ac:spMk id="2" creationId="{8628238C-89DD-3875-C62B-EF27ED734EFC}"/>
          </ac:spMkLst>
        </pc:spChg>
        <pc:spChg chg="add del mod">
          <ac:chgData name="TAN CHOON ZHONG LEONARD" userId="S::tan_choon_zhong_leonard@connect.ite.edu.sg::50c57bd8-ecfb-4cf9-a0f9-05f46cb98fe7" providerId="AD" clId="Web-{21814A9F-1AA5-41F7-9D1E-8BAC597261FE}" dt="2024-01-24T02:38:48.378" v="9"/>
          <ac:spMkLst>
            <pc:docMk/>
            <pc:sldMk cId="1206722892" sldId="302"/>
            <ac:spMk id="4" creationId="{A3D9C00F-1B5E-483A-1B7A-EE3F3AF68E8C}"/>
          </ac:spMkLst>
        </pc:spChg>
        <pc:spChg chg="add del mod">
          <ac:chgData name="TAN CHOON ZHONG LEONARD" userId="S::tan_choon_zhong_leonard@connect.ite.edu.sg::50c57bd8-ecfb-4cf9-a0f9-05f46cb98fe7" providerId="AD" clId="Web-{21814A9F-1AA5-41F7-9D1E-8BAC597261FE}" dt="2024-01-24T02:38:52.909" v="11"/>
          <ac:spMkLst>
            <pc:docMk/>
            <pc:sldMk cId="1206722892" sldId="302"/>
            <ac:spMk id="9" creationId="{CCC90725-6002-F895-196D-2D94E3AD9C35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3:03:02.885" v="141" actId="1076"/>
          <ac:picMkLst>
            <pc:docMk/>
            <pc:sldMk cId="1206722892" sldId="302"/>
            <ac:picMk id="5" creationId="{AF669A9E-5A36-A882-7C9F-DC4139E1A516}"/>
          </ac:picMkLst>
        </pc:picChg>
      </pc:sldChg>
      <pc:sldChg chg="modSp ord">
        <pc:chgData name="TAN CHOON ZHONG LEONARD" userId="S::tan_choon_zhong_leonard@connect.ite.edu.sg::50c57bd8-ecfb-4cf9-a0f9-05f46cb98fe7" providerId="AD" clId="Web-{21814A9F-1AA5-41F7-9D1E-8BAC597261FE}" dt="2024-01-24T03:03:46.136" v="142" actId="1076"/>
        <pc:sldMkLst>
          <pc:docMk/>
          <pc:sldMk cId="3572041778" sldId="303"/>
        </pc:sldMkLst>
        <pc:picChg chg="mod">
          <ac:chgData name="TAN CHOON ZHONG LEONARD" userId="S::tan_choon_zhong_leonard@connect.ite.edu.sg::50c57bd8-ecfb-4cf9-a0f9-05f46cb98fe7" providerId="AD" clId="Web-{21814A9F-1AA5-41F7-9D1E-8BAC597261FE}" dt="2024-01-24T03:03:46.136" v="142" actId="1076"/>
          <ac:picMkLst>
            <pc:docMk/>
            <pc:sldMk cId="3572041778" sldId="303"/>
            <ac:picMk id="8" creationId="{70A78229-6DCA-E70C-F2ED-0550702415BF}"/>
          </ac:picMkLst>
        </pc:picChg>
      </pc:sldChg>
      <pc:sldChg chg="addSp modSp">
        <pc:chgData name="TAN CHOON ZHONG LEONARD" userId="S::tan_choon_zhong_leonard@connect.ite.edu.sg::50c57bd8-ecfb-4cf9-a0f9-05f46cb98fe7" providerId="AD" clId="Web-{21814A9F-1AA5-41F7-9D1E-8BAC597261FE}" dt="2024-01-24T02:53:09.182" v="48" actId="14100"/>
        <pc:sldMkLst>
          <pc:docMk/>
          <pc:sldMk cId="909411007" sldId="304"/>
        </pc:sldMkLst>
        <pc:spChg chg="add mod">
          <ac:chgData name="TAN CHOON ZHONG LEONARD" userId="S::tan_choon_zhong_leonard@connect.ite.edu.sg::50c57bd8-ecfb-4cf9-a0f9-05f46cb98fe7" providerId="AD" clId="Web-{21814A9F-1AA5-41F7-9D1E-8BAC597261FE}" dt="2024-01-24T02:53:03.104" v="47" actId="1076"/>
          <ac:spMkLst>
            <pc:docMk/>
            <pc:sldMk cId="909411007" sldId="304"/>
            <ac:spMk id="3" creationId="{C0D18CEC-D0CD-FA30-1D96-95D3F87C866C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2:53:09.182" v="48" actId="14100"/>
          <ac:picMkLst>
            <pc:docMk/>
            <pc:sldMk cId="909411007" sldId="304"/>
            <ac:picMk id="11" creationId="{EF490E19-3939-4346-33D8-038022578663}"/>
          </ac:picMkLst>
        </pc:picChg>
      </pc:sldChg>
      <pc:sldChg chg="addSp modSp">
        <pc:chgData name="TAN CHOON ZHONG LEONARD" userId="S::tan_choon_zhong_leonard@connect.ite.edu.sg::50c57bd8-ecfb-4cf9-a0f9-05f46cb98fe7" providerId="AD" clId="Web-{21814A9F-1AA5-41F7-9D1E-8BAC597261FE}" dt="2024-01-24T02:53:36.776" v="81" actId="1076"/>
        <pc:sldMkLst>
          <pc:docMk/>
          <pc:sldMk cId="1664116082" sldId="305"/>
        </pc:sldMkLst>
        <pc:spChg chg="add mod">
          <ac:chgData name="TAN CHOON ZHONG LEONARD" userId="S::tan_choon_zhong_leonard@connect.ite.edu.sg::50c57bd8-ecfb-4cf9-a0f9-05f46cb98fe7" providerId="AD" clId="Web-{21814A9F-1AA5-41F7-9D1E-8BAC597261FE}" dt="2024-01-24T02:53:36.776" v="81" actId="1076"/>
          <ac:spMkLst>
            <pc:docMk/>
            <pc:sldMk cId="1664116082" sldId="305"/>
            <ac:spMk id="3" creationId="{5DA7AE12-54CA-348C-32C1-0AC753DB4D82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2:53:15.995" v="50" actId="14100"/>
          <ac:picMkLst>
            <pc:docMk/>
            <pc:sldMk cId="1664116082" sldId="305"/>
            <ac:picMk id="5" creationId="{B5ADD8E9-C10D-9CCD-6021-0F49EAB2018B}"/>
          </ac:picMkLst>
        </pc:picChg>
      </pc:sldChg>
      <pc:sldChg chg="addSp modSp">
        <pc:chgData name="TAN CHOON ZHONG LEONARD" userId="S::tan_choon_zhong_leonard@connect.ite.edu.sg::50c57bd8-ecfb-4cf9-a0f9-05f46cb98fe7" providerId="AD" clId="Web-{21814A9F-1AA5-41F7-9D1E-8BAC597261FE}" dt="2024-01-24T02:55:13.873" v="113" actId="1076"/>
        <pc:sldMkLst>
          <pc:docMk/>
          <pc:sldMk cId="729184188" sldId="306"/>
        </pc:sldMkLst>
        <pc:spChg chg="add mod">
          <ac:chgData name="TAN CHOON ZHONG LEONARD" userId="S::tan_choon_zhong_leonard@connect.ite.edu.sg::50c57bd8-ecfb-4cf9-a0f9-05f46cb98fe7" providerId="AD" clId="Web-{21814A9F-1AA5-41F7-9D1E-8BAC597261FE}" dt="2024-01-24T02:55:13.873" v="113" actId="1076"/>
          <ac:spMkLst>
            <pc:docMk/>
            <pc:sldMk cId="729184188" sldId="306"/>
            <ac:spMk id="3" creationId="{DE8C3822-EE81-2130-3B55-F057968EF74D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2:54:46.185" v="83" actId="1076"/>
          <ac:picMkLst>
            <pc:docMk/>
            <pc:sldMk cId="729184188" sldId="306"/>
            <ac:picMk id="11" creationId="{A876DE25-8799-1EBB-33A3-05ECDBB0E821}"/>
          </ac:picMkLst>
        </pc:picChg>
      </pc:sldChg>
      <pc:sldChg chg="del ord">
        <pc:chgData name="TAN CHOON ZHONG LEONARD" userId="S::tan_choon_zhong_leonard@connect.ite.edu.sg::50c57bd8-ecfb-4cf9-a0f9-05f46cb98fe7" providerId="AD" clId="Web-{21814A9F-1AA5-41F7-9D1E-8BAC597261FE}" dt="2024-01-24T02:59:41.005" v="121"/>
        <pc:sldMkLst>
          <pc:docMk/>
          <pc:sldMk cId="1467460931" sldId="308"/>
        </pc:sldMkLst>
      </pc:sldChg>
      <pc:sldChg chg="modSp">
        <pc:chgData name="TAN CHOON ZHONG LEONARD" userId="S::tan_choon_zhong_leonard@connect.ite.edu.sg::50c57bd8-ecfb-4cf9-a0f9-05f46cb98fe7" providerId="AD" clId="Web-{21814A9F-1AA5-41F7-9D1E-8BAC597261FE}" dt="2024-01-24T03:00:43.475" v="132" actId="20577"/>
        <pc:sldMkLst>
          <pc:docMk/>
          <pc:sldMk cId="3876528285" sldId="309"/>
        </pc:sldMkLst>
        <pc:spChg chg="mod">
          <ac:chgData name="TAN CHOON ZHONG LEONARD" userId="S::tan_choon_zhong_leonard@connect.ite.edu.sg::50c57bd8-ecfb-4cf9-a0f9-05f46cb98fe7" providerId="AD" clId="Web-{21814A9F-1AA5-41F7-9D1E-8BAC597261FE}" dt="2024-01-24T03:00:43.475" v="132" actId="20577"/>
          <ac:spMkLst>
            <pc:docMk/>
            <pc:sldMk cId="3876528285" sldId="309"/>
            <ac:spMk id="2" creationId="{E19CD7F3-D35B-592B-A3FE-442A034B3391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2:32:10.055" v="0" actId="1076"/>
          <ac:picMkLst>
            <pc:docMk/>
            <pc:sldMk cId="3876528285" sldId="309"/>
            <ac:picMk id="5" creationId="{269CF308-15DE-DA60-A992-6D946DF3A636}"/>
          </ac:picMkLst>
        </pc:picChg>
      </pc:sldChg>
      <pc:sldChg chg="modSp">
        <pc:chgData name="TAN CHOON ZHONG LEONARD" userId="S::tan_choon_zhong_leonard@connect.ite.edu.sg::50c57bd8-ecfb-4cf9-a0f9-05f46cb98fe7" providerId="AD" clId="Web-{21814A9F-1AA5-41F7-9D1E-8BAC597261FE}" dt="2024-01-24T03:00:53.101" v="136" actId="20577"/>
        <pc:sldMkLst>
          <pc:docMk/>
          <pc:sldMk cId="1139071501" sldId="310"/>
        </pc:sldMkLst>
        <pc:spChg chg="mod">
          <ac:chgData name="TAN CHOON ZHONG LEONARD" userId="S::tan_choon_zhong_leonard@connect.ite.edu.sg::50c57bd8-ecfb-4cf9-a0f9-05f46cb98fe7" providerId="AD" clId="Web-{21814A9F-1AA5-41F7-9D1E-8BAC597261FE}" dt="2024-01-24T03:00:53.101" v="136" actId="20577"/>
          <ac:spMkLst>
            <pc:docMk/>
            <pc:sldMk cId="1139071501" sldId="310"/>
            <ac:spMk id="2" creationId="{D4704686-3857-FD67-8AF0-145C89AED751}"/>
          </ac:spMkLst>
        </pc:spChg>
        <pc:picChg chg="mod">
          <ac:chgData name="TAN CHOON ZHONG LEONARD" userId="S::tan_choon_zhong_leonard@connect.ite.edu.sg::50c57bd8-ecfb-4cf9-a0f9-05f46cb98fe7" providerId="AD" clId="Web-{21814A9F-1AA5-41F7-9D1E-8BAC597261FE}" dt="2024-01-24T02:32:45.540" v="4" actId="1076"/>
          <ac:picMkLst>
            <pc:docMk/>
            <pc:sldMk cId="1139071501" sldId="310"/>
            <ac:picMk id="8" creationId="{5EE3255B-ED5B-8814-5730-FB01FC41F3BC}"/>
          </ac:picMkLst>
        </pc:picChg>
        <pc:picChg chg="mod">
          <ac:chgData name="TAN CHOON ZHONG LEONARD" userId="S::tan_choon_zhong_leonard@connect.ite.edu.sg::50c57bd8-ecfb-4cf9-a0f9-05f46cb98fe7" providerId="AD" clId="Web-{21814A9F-1AA5-41F7-9D1E-8BAC597261FE}" dt="2024-01-24T02:32:56.478" v="7" actId="1076"/>
          <ac:picMkLst>
            <pc:docMk/>
            <pc:sldMk cId="1139071501" sldId="310"/>
            <ac:picMk id="9" creationId="{92B2A853-76DB-DFDC-43F7-E8732F24E256}"/>
          </ac:picMkLst>
        </pc:picChg>
      </pc:sldChg>
    </pc:docChg>
  </pc:docChgLst>
  <pc:docChgLst>
    <pc:chgData name="JULLIAN DA'ANDRE EDWARDS" userId="S::jullian_da_andre_edwards@connect.ite.edu.sg::f0cba682-bba7-4888-b521-d91f6a3794e1" providerId="AD" clId="Web-{281B40F7-10AD-43EA-818F-F5ABFE776F54}"/>
    <pc:docChg chg="modSld">
      <pc:chgData name="JULLIAN DA'ANDRE EDWARDS" userId="S::jullian_da_andre_edwards@connect.ite.edu.sg::f0cba682-bba7-4888-b521-d91f6a3794e1" providerId="AD" clId="Web-{281B40F7-10AD-43EA-818F-F5ABFE776F54}" dt="2024-01-26T05:10:12.658" v="1" actId="20577"/>
      <pc:docMkLst>
        <pc:docMk/>
      </pc:docMkLst>
      <pc:sldChg chg="modSp">
        <pc:chgData name="JULLIAN DA'ANDRE EDWARDS" userId="S::jullian_da_andre_edwards@connect.ite.edu.sg::f0cba682-bba7-4888-b521-d91f6a3794e1" providerId="AD" clId="Web-{281B40F7-10AD-43EA-818F-F5ABFE776F54}" dt="2024-01-26T05:10:12.658" v="1" actId="20577"/>
        <pc:sldMkLst>
          <pc:docMk/>
          <pc:sldMk cId="2259308896" sldId="256"/>
        </pc:sldMkLst>
        <pc:spChg chg="mod">
          <ac:chgData name="JULLIAN DA'ANDRE EDWARDS" userId="S::jullian_da_andre_edwards@connect.ite.edu.sg::f0cba682-bba7-4888-b521-d91f6a3794e1" providerId="AD" clId="Web-{281B40F7-10AD-43EA-818F-F5ABFE776F54}" dt="2024-01-26T05:10:12.658" v="1" actId="20577"/>
          <ac:spMkLst>
            <pc:docMk/>
            <pc:sldMk cId="2259308896" sldId="256"/>
            <ac:spMk id="7" creationId="{3AFD8D3D-82CB-EA16-814E-A3FED8BBF39B}"/>
          </ac:spMkLst>
        </pc:spChg>
      </pc:sldChg>
    </pc:docChg>
  </pc:docChgLst>
  <pc:docChgLst>
    <pc:chgData name="MUHAMMAD SHARIFFIN B SAKRONI" userId="S::muhammad_shariffin@connect.ite.edu.sg::f698911e-3765-48af-a050-2117e3dcc661" providerId="AD" clId="Web-{3D7E72A5-66D5-4A89-656D-745C5DE151D0}"/>
    <pc:docChg chg="delSld modSld">
      <pc:chgData name="MUHAMMAD SHARIFFIN B SAKRONI" userId="S::muhammad_shariffin@connect.ite.edu.sg::f698911e-3765-48af-a050-2117e3dcc661" providerId="AD" clId="Web-{3D7E72A5-66D5-4A89-656D-745C5DE151D0}" dt="2024-01-22T14:46:59.077" v="119" actId="20577"/>
      <pc:docMkLst>
        <pc:docMk/>
      </pc:docMkLst>
      <pc:sldChg chg="addSp delSp modSp del">
        <pc:chgData name="MUHAMMAD SHARIFFIN B SAKRONI" userId="S::muhammad_shariffin@connect.ite.edu.sg::f698911e-3765-48af-a050-2117e3dcc661" providerId="AD" clId="Web-{3D7E72A5-66D5-4A89-656D-745C5DE151D0}" dt="2024-01-22T14:33:17.786" v="85"/>
        <pc:sldMkLst>
          <pc:docMk/>
          <pc:sldMk cId="2563119616" sldId="265"/>
        </pc:sldMkLst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7"/>
          <ac:spMkLst>
            <pc:docMk/>
            <pc:sldMk cId="2563119616" sldId="265"/>
            <ac:spMk id="3" creationId="{510E9AA3-BFCC-56B3-7B0D-B45F510902A7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6"/>
          <ac:spMkLst>
            <pc:docMk/>
            <pc:sldMk cId="2563119616" sldId="265"/>
            <ac:spMk id="5" creationId="{410E0D4E-9892-62B3-01EF-89857A60031A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5"/>
          <ac:spMkLst>
            <pc:docMk/>
            <pc:sldMk cId="2563119616" sldId="265"/>
            <ac:spMk id="7" creationId="{976C704A-A760-0F34-628F-530EFBB794DF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4"/>
          <ac:spMkLst>
            <pc:docMk/>
            <pc:sldMk cId="2563119616" sldId="265"/>
            <ac:spMk id="9" creationId="{4739A7C9-5C64-A758-4B0D-919F5CDBE7D9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3"/>
          <ac:spMkLst>
            <pc:docMk/>
            <pc:sldMk cId="2563119616" sldId="265"/>
            <ac:spMk id="11" creationId="{F2AC2874-09FB-273E-41A2-4358CA0323EE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2"/>
          <ac:spMkLst>
            <pc:docMk/>
            <pc:sldMk cId="2563119616" sldId="265"/>
            <ac:spMk id="13" creationId="{B313A3AA-B71D-B07E-5AE2-1050821BF905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1"/>
          <ac:spMkLst>
            <pc:docMk/>
            <pc:sldMk cId="2563119616" sldId="265"/>
            <ac:spMk id="15" creationId="{E69393EA-B71C-D033-4C16-81756CEA7E14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49.170" v="69"/>
          <ac:spMkLst>
            <pc:docMk/>
            <pc:sldMk cId="2563119616" sldId="265"/>
            <ac:spMk id="16" creationId="{9EA43EF1-009B-DB7B-7D0C-2867BEE9636E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55.155" v="70"/>
          <ac:spMkLst>
            <pc:docMk/>
            <pc:sldMk cId="2563119616" sldId="265"/>
            <ac:spMk id="18" creationId="{FE6ABD5A-FEA2-E995-BDC3-ED1040892120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55.155" v="79"/>
          <ac:spMkLst>
            <pc:docMk/>
            <pc:sldMk cId="2563119616" sldId="265"/>
            <ac:spMk id="35" creationId="{978E9DBF-D6A0-80E9-5F4C-B1782C5CD470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55.155" v="78"/>
          <ac:spMkLst>
            <pc:docMk/>
            <pc:sldMk cId="2563119616" sldId="265"/>
            <ac:spMk id="36" creationId="{B6B0F1EA-6238-43CB-79BF-1872F34BB86C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49.108" v="68"/>
          <ac:spMkLst>
            <pc:docMk/>
            <pc:sldMk cId="2563119616" sldId="265"/>
            <ac:spMk id="91" creationId="{8B0290DE-3F6E-5FEE-C40F-C7B3E29C3A73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48.936" v="65"/>
          <ac:spMkLst>
            <pc:docMk/>
            <pc:sldMk cId="2563119616" sldId="265"/>
            <ac:spMk id="92" creationId="{94CC2695-FBEB-3190-E800-570E546F9F9D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48.998" v="66"/>
          <ac:spMkLst>
            <pc:docMk/>
            <pc:sldMk cId="2563119616" sldId="265"/>
            <ac:spMk id="93" creationId="{D9B5BCF7-83AF-F5C9-0423-147C64DDC51B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49.061" v="67"/>
          <ac:spMkLst>
            <pc:docMk/>
            <pc:sldMk cId="2563119616" sldId="265"/>
            <ac:spMk id="95" creationId="{9C9924F1-3753-74B2-DDD5-B5340BB785AE}"/>
          </ac:spMkLst>
        </pc:spChg>
        <pc:picChg chg="del">
          <ac:chgData name="MUHAMMAD SHARIFFIN B SAKRONI" userId="S::muhammad_shariffin@connect.ite.edu.sg::f698911e-3765-48af-a050-2117e3dcc661" providerId="AD" clId="Web-{3D7E72A5-66D5-4A89-656D-745C5DE151D0}" dt="2024-01-22T14:29:48.827" v="63"/>
          <ac:picMkLst>
            <pc:docMk/>
            <pc:sldMk cId="2563119616" sldId="265"/>
            <ac:picMk id="68" creationId="{A0327B68-D192-4EDA-F3AE-366C54CED4D3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48.733" v="62"/>
          <ac:picMkLst>
            <pc:docMk/>
            <pc:sldMk cId="2563119616" sldId="265"/>
            <ac:picMk id="69" creationId="{EB131536-3790-0769-3F4B-54C44B98F3B0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48.873" v="64"/>
          <ac:picMkLst>
            <pc:docMk/>
            <pc:sldMk cId="2563119616" sldId="265"/>
            <ac:picMk id="70" creationId="{D1FC6153-A37A-EC14-7EEA-7335A559F915}"/>
          </ac:picMkLst>
        </pc:picChg>
      </pc:sldChg>
      <pc:sldChg chg="del">
        <pc:chgData name="MUHAMMAD SHARIFFIN B SAKRONI" userId="S::muhammad_shariffin@connect.ite.edu.sg::f698911e-3765-48af-a050-2117e3dcc661" providerId="AD" clId="Web-{3D7E72A5-66D5-4A89-656D-745C5DE151D0}" dt="2024-01-22T14:33:08.833" v="80"/>
        <pc:sldMkLst>
          <pc:docMk/>
          <pc:sldMk cId="2721508595" sldId="266"/>
        </pc:sldMkLst>
      </pc:sldChg>
      <pc:sldChg chg="modSp">
        <pc:chgData name="MUHAMMAD SHARIFFIN B SAKRONI" userId="S::muhammad_shariffin@connect.ite.edu.sg::f698911e-3765-48af-a050-2117e3dcc661" providerId="AD" clId="Web-{3D7E72A5-66D5-4A89-656D-745C5DE151D0}" dt="2024-01-22T14:33:34.802" v="101" actId="20577"/>
        <pc:sldMkLst>
          <pc:docMk/>
          <pc:sldMk cId="1023783487" sldId="271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33:34.802" v="101" actId="20577"/>
          <ac:spMkLst>
            <pc:docMk/>
            <pc:sldMk cId="1023783487" sldId="271"/>
            <ac:spMk id="15" creationId="{791AF693-3675-52A5-9E8E-C071048A1A4D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33:59.115" v="103" actId="20577"/>
        <pc:sldMkLst>
          <pc:docMk/>
          <pc:sldMk cId="3171735052" sldId="275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33:59.115" v="103" actId="20577"/>
          <ac:spMkLst>
            <pc:docMk/>
            <pc:sldMk cId="3171735052" sldId="275"/>
            <ac:spMk id="21" creationId="{A50CB90F-9D48-F8DD-961F-C3F1AE2B2D3D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5:03.464" v="112" actId="20577"/>
        <pc:sldMkLst>
          <pc:docMk/>
          <pc:sldMk cId="1643288952" sldId="277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5:03.464" v="112" actId="20577"/>
          <ac:spMkLst>
            <pc:docMk/>
            <pc:sldMk cId="1643288952" sldId="277"/>
            <ac:spMk id="2" creationId="{420C8CC3-7107-300E-F28E-20A5D6EB0AFE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5:15.902" v="113" actId="20577"/>
        <pc:sldMkLst>
          <pc:docMk/>
          <pc:sldMk cId="3942952489" sldId="278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5:15.902" v="113" actId="20577"/>
          <ac:spMkLst>
            <pc:docMk/>
            <pc:sldMk cId="3942952489" sldId="278"/>
            <ac:spMk id="2" creationId="{F82FB9C5-183A-3556-D047-215BDB00B71F}"/>
          </ac:spMkLst>
        </pc:spChg>
        <pc:picChg chg="mod">
          <ac:chgData name="MUHAMMAD SHARIFFIN B SAKRONI" userId="S::muhammad_shariffin@connect.ite.edu.sg::f698911e-3765-48af-a050-2117e3dcc661" providerId="AD" clId="Web-{3D7E72A5-66D5-4A89-656D-745C5DE151D0}" dt="2024-01-22T14:44:16.775" v="106" actId="1076"/>
          <ac:picMkLst>
            <pc:docMk/>
            <pc:sldMk cId="3942952489" sldId="278"/>
            <ac:picMk id="9" creationId="{D694BBC9-6DAD-BBDF-9B7D-6FED200478F1}"/>
          </ac:picMkLst>
        </pc:picChg>
      </pc:sldChg>
      <pc:sldChg chg="addSp delSp modSp del">
        <pc:chgData name="MUHAMMAD SHARIFFIN B SAKRONI" userId="S::muhammad_shariffin@connect.ite.edu.sg::f698911e-3765-48af-a050-2117e3dcc661" providerId="AD" clId="Web-{3D7E72A5-66D5-4A89-656D-745C5DE151D0}" dt="2024-01-22T14:33:14.630" v="81"/>
        <pc:sldMkLst>
          <pc:docMk/>
          <pc:sldMk cId="1572098340" sldId="279"/>
        </pc:sldMkLst>
        <pc:spChg chg="del mod">
          <ac:chgData name="MUHAMMAD SHARIFFIN B SAKRONI" userId="S::muhammad_shariffin@connect.ite.edu.sg::f698911e-3765-48af-a050-2117e3dcc661" providerId="AD" clId="Web-{3D7E72A5-66D5-4A89-656D-745C5DE151D0}" dt="2024-01-22T14:28:50.481" v="3"/>
          <ac:spMkLst>
            <pc:docMk/>
            <pc:sldMk cId="1572098340" sldId="279"/>
            <ac:spMk id="2" creationId="{3CF2C975-C0D8-5635-3CD4-B28EE3571842}"/>
          </ac:spMkLst>
        </pc:spChg>
        <pc:spChg chg="mod">
          <ac:chgData name="MUHAMMAD SHARIFFIN B SAKRONI" userId="S::muhammad_shariffin@connect.ite.edu.sg::f698911e-3765-48af-a050-2117e3dcc661" providerId="AD" clId="Web-{3D7E72A5-66D5-4A89-656D-745C5DE151D0}" dt="2024-01-22T14:28:52.840" v="4" actId="20577"/>
          <ac:spMkLst>
            <pc:docMk/>
            <pc:sldMk cId="1572098340" sldId="279"/>
            <ac:spMk id="3" creationId="{B62B6991-4690-5E5C-1B86-4715D2403B3B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8:50.481" v="3"/>
          <ac:spMkLst>
            <pc:docMk/>
            <pc:sldMk cId="1572098340" sldId="279"/>
            <ac:spMk id="5" creationId="{140A6029-28DE-F80A-932B-470DF049D518}"/>
          </ac:spMkLst>
        </pc:spChg>
      </pc:sldChg>
      <pc:sldChg chg="del">
        <pc:chgData name="MUHAMMAD SHARIFFIN B SAKRONI" userId="S::muhammad_shariffin@connect.ite.edu.sg::f698911e-3765-48af-a050-2117e3dcc661" providerId="AD" clId="Web-{3D7E72A5-66D5-4A89-656D-745C5DE151D0}" dt="2024-01-22T14:33:16.145" v="83"/>
        <pc:sldMkLst>
          <pc:docMk/>
          <pc:sldMk cId="2646176605" sldId="283"/>
        </pc:sldMkLst>
      </pc:sldChg>
      <pc:sldChg chg="del">
        <pc:chgData name="MUHAMMAD SHARIFFIN B SAKRONI" userId="S::muhammad_shariffin@connect.ite.edu.sg::f698911e-3765-48af-a050-2117e3dcc661" providerId="AD" clId="Web-{3D7E72A5-66D5-4A89-656D-745C5DE151D0}" dt="2024-01-22T14:33:16.989" v="84"/>
        <pc:sldMkLst>
          <pc:docMk/>
          <pc:sldMk cId="1409658235" sldId="287"/>
        </pc:sldMkLst>
      </pc:sldChg>
      <pc:sldChg chg="addSp delSp modSp del">
        <pc:chgData name="MUHAMMAD SHARIFFIN B SAKRONI" userId="S::muhammad_shariffin@connect.ite.edu.sg::f698911e-3765-48af-a050-2117e3dcc661" providerId="AD" clId="Web-{3D7E72A5-66D5-4A89-656D-745C5DE151D0}" dt="2024-01-22T14:29:28.607" v="61"/>
        <pc:sldMkLst>
          <pc:docMk/>
          <pc:sldMk cId="1849997620" sldId="289"/>
        </pc:sldMkLst>
        <pc:spChg chg="del">
          <ac:chgData name="MUHAMMAD SHARIFFIN B SAKRONI" userId="S::muhammad_shariffin@connect.ite.edu.sg::f698911e-3765-48af-a050-2117e3dcc661" providerId="AD" clId="Web-{3D7E72A5-66D5-4A89-656D-745C5DE151D0}" dt="2024-01-22T14:29:19.779" v="60"/>
          <ac:spMkLst>
            <pc:docMk/>
            <pc:sldMk cId="1849997620" sldId="289"/>
            <ac:spMk id="3" creationId="{9DE21BA7-E5C4-4FD7-6C9E-DCF6B195B5B8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6.794" v="36"/>
          <ac:spMkLst>
            <pc:docMk/>
            <pc:sldMk cId="1849997620" sldId="289"/>
            <ac:spMk id="4" creationId="{5BCC9C3C-0EAD-602D-7A58-948FF98707EF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6.951" v="37"/>
          <ac:spMkLst>
            <pc:docMk/>
            <pc:sldMk cId="1849997620" sldId="289"/>
            <ac:spMk id="6" creationId="{39A2A836-5AFB-93F6-E715-6666F450E542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091" v="38"/>
          <ac:spMkLst>
            <pc:docMk/>
            <pc:sldMk cId="1849997620" sldId="289"/>
            <ac:spMk id="8" creationId="{6283F5B3-E9C2-29AF-000A-C4E740024D96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232" v="39"/>
          <ac:spMkLst>
            <pc:docMk/>
            <pc:sldMk cId="1849997620" sldId="289"/>
            <ac:spMk id="10" creationId="{1527D8C0-8E0D-D447-352C-FE787A7760D8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388" v="40"/>
          <ac:spMkLst>
            <pc:docMk/>
            <pc:sldMk cId="1849997620" sldId="289"/>
            <ac:spMk id="12" creationId="{067D5BBD-1ECC-EF01-5814-72AE0B197D15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529" v="41"/>
          <ac:spMkLst>
            <pc:docMk/>
            <pc:sldMk cId="1849997620" sldId="289"/>
            <ac:spMk id="14" creationId="{5E262CED-388F-44A5-4296-7B8F31C80579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669" v="42"/>
          <ac:spMkLst>
            <pc:docMk/>
            <pc:sldMk cId="1849997620" sldId="289"/>
            <ac:spMk id="16" creationId="{9D8CBDD8-0353-8116-D0A7-8E34D9690F60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810" v="43"/>
          <ac:spMkLst>
            <pc:docMk/>
            <pc:sldMk cId="1849997620" sldId="289"/>
            <ac:spMk id="18" creationId="{F83CB7A2-3C85-960B-FFB3-8D32E97251DB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7.951" v="44"/>
          <ac:spMkLst>
            <pc:docMk/>
            <pc:sldMk cId="1849997620" sldId="289"/>
            <ac:spMk id="20" creationId="{251B6FAF-BE35-C23D-26B6-2E1212EB64FA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076" v="45"/>
          <ac:spMkLst>
            <pc:docMk/>
            <pc:sldMk cId="1849997620" sldId="289"/>
            <ac:spMk id="22" creationId="{76BCA45E-FBB7-0904-6F77-4A4ED7046F60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201" v="46"/>
          <ac:spMkLst>
            <pc:docMk/>
            <pc:sldMk cId="1849997620" sldId="289"/>
            <ac:spMk id="24" creationId="{6F1C4598-6E6A-F1B5-4222-2C3F30C08FF8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326" v="47"/>
          <ac:spMkLst>
            <pc:docMk/>
            <pc:sldMk cId="1849997620" sldId="289"/>
            <ac:spMk id="26" creationId="{4A09EDE0-BF0F-CC24-B3A9-748CC542DE2E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451" v="48"/>
          <ac:spMkLst>
            <pc:docMk/>
            <pc:sldMk cId="1849997620" sldId="289"/>
            <ac:spMk id="36" creationId="{F3ED9C9B-07BC-B36A-C7FA-33B185A60F35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576" v="49"/>
          <ac:spMkLst>
            <pc:docMk/>
            <pc:sldMk cId="1849997620" sldId="289"/>
            <ac:spMk id="38" creationId="{2395F67D-2CCB-CD74-A978-9655AC5E0E42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685" v="50"/>
          <ac:spMkLst>
            <pc:docMk/>
            <pc:sldMk cId="1849997620" sldId="289"/>
            <ac:spMk id="40" creationId="{ACE71582-95EC-6797-909D-8B1E2789855B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794" v="51"/>
          <ac:spMkLst>
            <pc:docMk/>
            <pc:sldMk cId="1849997620" sldId="289"/>
            <ac:spMk id="42" creationId="{CCA4DAEC-7E18-7326-8598-924C9F424F80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8.919" v="52"/>
          <ac:spMkLst>
            <pc:docMk/>
            <pc:sldMk cId="1849997620" sldId="289"/>
            <ac:spMk id="44" creationId="{0EC0FA60-ABF7-DC48-9CA4-E348D87A664F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029" v="53"/>
          <ac:spMkLst>
            <pc:docMk/>
            <pc:sldMk cId="1849997620" sldId="289"/>
            <ac:spMk id="46" creationId="{7CDA6297-9AB6-4397-1241-BFE90271317C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123" v="54"/>
          <ac:spMkLst>
            <pc:docMk/>
            <pc:sldMk cId="1849997620" sldId="289"/>
            <ac:spMk id="48" creationId="{0BFE3468-7EF8-EA2A-C77C-FB7E39185D47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310" v="55"/>
          <ac:spMkLst>
            <pc:docMk/>
            <pc:sldMk cId="1849997620" sldId="289"/>
            <ac:spMk id="50" creationId="{7947FB4A-C37C-AEFF-20B7-C60AE8D36678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404" v="56"/>
          <ac:spMkLst>
            <pc:docMk/>
            <pc:sldMk cId="1849997620" sldId="289"/>
            <ac:spMk id="52" creationId="{8E61E992-5265-59FC-7D68-06069CD744B9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498" v="57"/>
          <ac:spMkLst>
            <pc:docMk/>
            <pc:sldMk cId="1849997620" sldId="289"/>
            <ac:spMk id="54" creationId="{A2FA7E97-8607-4DDC-DB89-AF998CA8B51D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607" v="58"/>
          <ac:spMkLst>
            <pc:docMk/>
            <pc:sldMk cId="1849997620" sldId="289"/>
            <ac:spMk id="56" creationId="{7536B106-8ECE-062D-D947-287357AA9EEF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685" v="59"/>
          <ac:spMkLst>
            <pc:docMk/>
            <pc:sldMk cId="1849997620" sldId="289"/>
            <ac:spMk id="58" creationId="{394A52BC-5272-09C9-E074-F8DEDB6F9365}"/>
          </ac:spMkLst>
        </pc:spChg>
        <pc:spChg chg="add mod">
          <ac:chgData name="MUHAMMAD SHARIFFIN B SAKRONI" userId="S::muhammad_shariffin@connect.ite.edu.sg::f698911e-3765-48af-a050-2117e3dcc661" providerId="AD" clId="Web-{3D7E72A5-66D5-4A89-656D-745C5DE151D0}" dt="2024-01-22T14:29:19.779" v="60"/>
          <ac:spMkLst>
            <pc:docMk/>
            <pc:sldMk cId="1849997620" sldId="289"/>
            <ac:spMk id="60" creationId="{63A409C9-036E-7186-BCEE-C906E8901B08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9.498" v="57"/>
          <ac:spMkLst>
            <pc:docMk/>
            <pc:sldMk cId="1849997620" sldId="289"/>
            <ac:spMk id="110" creationId="{19A6A633-6F5C-07D2-EB05-8158B140C8AB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076" v="45"/>
          <ac:spMkLst>
            <pc:docMk/>
            <pc:sldMk cId="1849997620" sldId="289"/>
            <ac:spMk id="111" creationId="{D045C05B-7632-FE90-DD57-5ABD8A5BCF37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9.123" v="54"/>
          <ac:spMkLst>
            <pc:docMk/>
            <pc:sldMk cId="1849997620" sldId="289"/>
            <ac:spMk id="112" creationId="{59CC5724-7B60-4AA4-D040-6BA06EC3B410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794" v="51"/>
          <ac:spMkLst>
            <pc:docMk/>
            <pc:sldMk cId="1849997620" sldId="289"/>
            <ac:spMk id="113" creationId="{613091B6-6F4F-570A-DA88-691CE0A93843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451" v="48"/>
          <ac:spMkLst>
            <pc:docMk/>
            <pc:sldMk cId="1849997620" sldId="289"/>
            <ac:spMk id="114" creationId="{5D2EC543-30A4-23DB-2FB7-5C18B8269F93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7.669" v="42"/>
          <ac:spMkLst>
            <pc:docMk/>
            <pc:sldMk cId="1849997620" sldId="289"/>
            <ac:spMk id="115" creationId="{D7242CA8-154C-5C7D-6E98-DC3594B5EB7F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7.232" v="39"/>
          <ac:spMkLst>
            <pc:docMk/>
            <pc:sldMk cId="1849997620" sldId="289"/>
            <ac:spMk id="116" creationId="{2159C70C-FAE4-F898-1B5C-9ACE8514DEEA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6.794" v="36"/>
          <ac:spMkLst>
            <pc:docMk/>
            <pc:sldMk cId="1849997620" sldId="289"/>
            <ac:spMk id="117" creationId="{9E972938-DB22-AC16-8164-C4D03AFAF412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9.607" v="58"/>
          <ac:spMkLst>
            <pc:docMk/>
            <pc:sldMk cId="1849997620" sldId="289"/>
            <ac:spMk id="118" creationId="{BB531BBC-C64A-644B-2538-EB38FE936EBE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9.310" v="55"/>
          <ac:spMkLst>
            <pc:docMk/>
            <pc:sldMk cId="1849997620" sldId="289"/>
            <ac:spMk id="119" creationId="{E566746A-05C4-9E90-85C7-C72A19502BCF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919" v="52"/>
          <ac:spMkLst>
            <pc:docMk/>
            <pc:sldMk cId="1849997620" sldId="289"/>
            <ac:spMk id="120" creationId="{9B439F66-55A2-2473-2219-D319CFC18793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576" v="49"/>
          <ac:spMkLst>
            <pc:docMk/>
            <pc:sldMk cId="1849997620" sldId="289"/>
            <ac:spMk id="121" creationId="{C0AAAC49-66B2-FB66-656B-5633DD00BA3B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8.201" v="46"/>
          <ac:spMkLst>
            <pc:docMk/>
            <pc:sldMk cId="1849997620" sldId="289"/>
            <ac:spMk id="122" creationId="{BD4DECAB-77F8-CCF2-1B4F-74629D50039F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7.810" v="43"/>
          <ac:spMkLst>
            <pc:docMk/>
            <pc:sldMk cId="1849997620" sldId="289"/>
            <ac:spMk id="123" creationId="{485155CA-EEF3-CC01-5A66-F632D67D2826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7.388" v="40"/>
          <ac:spMkLst>
            <pc:docMk/>
            <pc:sldMk cId="1849997620" sldId="289"/>
            <ac:spMk id="124" creationId="{F420AE87-9AC7-6960-5B38-4F2FE403B42A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16.951" v="37"/>
          <ac:spMkLst>
            <pc:docMk/>
            <pc:sldMk cId="1849997620" sldId="289"/>
            <ac:spMk id="125" creationId="{53B1D957-4E96-27FB-0132-30C8DB0631C1}"/>
          </ac:spMkLst>
        </pc:spChg>
        <pc:picChg chg="del">
          <ac:chgData name="MUHAMMAD SHARIFFIN B SAKRONI" userId="S::muhammad_shariffin@connect.ite.edu.sg::f698911e-3765-48af-a050-2117e3dcc661" providerId="AD" clId="Web-{3D7E72A5-66D5-4A89-656D-745C5DE151D0}" dt="2024-01-22T14:29:19.685" v="59"/>
          <ac:picMkLst>
            <pc:docMk/>
            <pc:sldMk cId="1849997620" sldId="289"/>
            <ac:picMk id="27" creationId="{B01332F2-E009-B454-9DC8-69781038135B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9.404" v="56"/>
          <ac:picMkLst>
            <pc:docMk/>
            <pc:sldMk cId="1849997620" sldId="289"/>
            <ac:picMk id="28" creationId="{4993E3F9-17C6-0B66-6114-E46E19663C8E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9.029" v="53"/>
          <ac:picMkLst>
            <pc:docMk/>
            <pc:sldMk cId="1849997620" sldId="289"/>
            <ac:picMk id="29" creationId="{7338326D-6AAB-BE3A-9CBF-104EC56C8857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8.685" v="50"/>
          <ac:picMkLst>
            <pc:docMk/>
            <pc:sldMk cId="1849997620" sldId="289"/>
            <ac:picMk id="30" creationId="{6C110708-92FC-ACA6-191B-60AF7C9A9110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8.326" v="47"/>
          <ac:picMkLst>
            <pc:docMk/>
            <pc:sldMk cId="1849997620" sldId="289"/>
            <ac:picMk id="31" creationId="{81A03055-991D-E507-5CF8-52D100B3BBAD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7.951" v="44"/>
          <ac:picMkLst>
            <pc:docMk/>
            <pc:sldMk cId="1849997620" sldId="289"/>
            <ac:picMk id="32" creationId="{E45A6503-23C4-B7CD-E962-CDF575E9DFBA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7.529" v="41"/>
          <ac:picMkLst>
            <pc:docMk/>
            <pc:sldMk cId="1849997620" sldId="289"/>
            <ac:picMk id="33" creationId="{759D34B2-9AAB-1470-07BA-8785A1538289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9:17.091" v="38"/>
          <ac:picMkLst>
            <pc:docMk/>
            <pc:sldMk cId="1849997620" sldId="289"/>
            <ac:picMk id="34" creationId="{02061082-7D63-EBA4-6464-6FB33818D55A}"/>
          </ac:picMkLst>
        </pc:picChg>
      </pc:sldChg>
      <pc:sldChg chg="addSp delSp modSp del">
        <pc:chgData name="MUHAMMAD SHARIFFIN B SAKRONI" userId="S::muhammad_shariffin@connect.ite.edu.sg::f698911e-3765-48af-a050-2117e3dcc661" providerId="AD" clId="Web-{3D7E72A5-66D5-4A89-656D-745C5DE151D0}" dt="2024-01-22T14:33:15.552" v="82"/>
        <pc:sldMkLst>
          <pc:docMk/>
          <pc:sldMk cId="1263127112" sldId="290"/>
        </pc:sldMkLst>
        <pc:spChg chg="add del mod">
          <ac:chgData name="MUHAMMAD SHARIFFIN B SAKRONI" userId="S::muhammad_shariffin@connect.ite.edu.sg::f698911e-3765-48af-a050-2117e3dcc661" providerId="AD" clId="Web-{3D7E72A5-66D5-4A89-656D-745C5DE151D0}" dt="2024-01-22T14:29:07.247" v="18"/>
          <ac:spMkLst>
            <pc:docMk/>
            <pc:sldMk cId="1263127112" sldId="290"/>
            <ac:spMk id="3" creationId="{47ED9902-C7A7-9963-5BEE-1EBA0993CD4C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07.247" v="17"/>
          <ac:spMkLst>
            <pc:docMk/>
            <pc:sldMk cId="1263127112" sldId="290"/>
            <ac:spMk id="5" creationId="{9DD4100F-B469-2B53-5263-BE8EAFB27EC8}"/>
          </ac:spMkLst>
        </pc:spChg>
        <pc:spChg chg="del mod">
          <ac:chgData name="MUHAMMAD SHARIFFIN B SAKRONI" userId="S::muhammad_shariffin@connect.ite.edu.sg::f698911e-3765-48af-a050-2117e3dcc661" providerId="AD" clId="Web-{3D7E72A5-66D5-4A89-656D-745C5DE151D0}" dt="2024-01-22T14:29:07.638" v="28"/>
          <ac:spMkLst>
            <pc:docMk/>
            <pc:sldMk cId="1263127112" sldId="290"/>
            <ac:spMk id="6" creationId="{3C921613-A2A4-672F-8CE1-64641C51E6A6}"/>
          </ac:spMkLst>
        </pc:spChg>
        <pc:spChg chg="del mod">
          <ac:chgData name="MUHAMMAD SHARIFFIN B SAKRONI" userId="S::muhammad_shariffin@connect.ite.edu.sg::f698911e-3765-48af-a050-2117e3dcc661" providerId="AD" clId="Web-{3D7E72A5-66D5-4A89-656D-745C5DE151D0}" dt="2024-01-22T14:29:07.638" v="27"/>
          <ac:spMkLst>
            <pc:docMk/>
            <pc:sldMk cId="1263127112" sldId="290"/>
            <ac:spMk id="7" creationId="{ECA1D41D-0857-3138-ACC8-642FAC688F7B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07.247" v="16"/>
          <ac:spMkLst>
            <pc:docMk/>
            <pc:sldMk cId="1263127112" sldId="290"/>
            <ac:spMk id="9" creationId="{95AD2372-BB90-D560-2377-58B8B98D4615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528" v="25"/>
          <ac:spMkLst>
            <pc:docMk/>
            <pc:sldMk cId="1263127112" sldId="290"/>
            <ac:spMk id="11" creationId="{C12570BC-1064-302D-FEA4-8465C3B6EB3A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419" v="23"/>
          <ac:spMkLst>
            <pc:docMk/>
            <pc:sldMk cId="1263127112" sldId="290"/>
            <ac:spMk id="12" creationId="{06446BFF-4983-9932-49CC-A37A22C5E07E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310" v="21"/>
          <ac:spMkLst>
            <pc:docMk/>
            <pc:sldMk cId="1263127112" sldId="290"/>
            <ac:spMk id="13" creationId="{9F938B20-3FB2-425F-8A41-89F7FAA8FBB7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575" v="26"/>
          <ac:spMkLst>
            <pc:docMk/>
            <pc:sldMk cId="1263127112" sldId="290"/>
            <ac:spMk id="14" creationId="{D06328D1-86D0-5845-5BEB-2B038E46A1E0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8:58.231" v="11"/>
          <ac:spMkLst>
            <pc:docMk/>
            <pc:sldMk cId="1263127112" sldId="290"/>
            <ac:spMk id="15" creationId="{6D259E58-61C4-5DDA-FC78-B8E23241A416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07.247" v="15"/>
          <ac:spMkLst>
            <pc:docMk/>
            <pc:sldMk cId="1263127112" sldId="290"/>
            <ac:spMk id="21" creationId="{D56A72D3-8F15-1DBE-5F55-B53ED4977F50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5"/>
          <ac:spMkLst>
            <pc:docMk/>
            <pc:sldMk cId="1263127112" sldId="290"/>
            <ac:spMk id="23" creationId="{2C82B467-7D1C-C7CC-A75D-E5CE4AA9DC7F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4"/>
          <ac:spMkLst>
            <pc:docMk/>
            <pc:sldMk cId="1263127112" sldId="290"/>
            <ac:spMk id="25" creationId="{C9A8D938-5D72-E7E0-ACDE-FC475359A7DB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3"/>
          <ac:spMkLst>
            <pc:docMk/>
            <pc:sldMk cId="1263127112" sldId="290"/>
            <ac:spMk id="27" creationId="{72DF2409-0BBB-7311-B31A-8A2C6D11B1FB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2"/>
          <ac:spMkLst>
            <pc:docMk/>
            <pc:sldMk cId="1263127112" sldId="290"/>
            <ac:spMk id="29" creationId="{369FFC81-7977-400A-0055-F8A88185452B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1"/>
          <ac:spMkLst>
            <pc:docMk/>
            <pc:sldMk cId="1263127112" sldId="290"/>
            <ac:spMk id="31" creationId="{751B9940-9A0A-BB4A-E3DF-292391F8ACE2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30"/>
          <ac:spMkLst>
            <pc:docMk/>
            <pc:sldMk cId="1263127112" sldId="290"/>
            <ac:spMk id="33" creationId="{CA1B6CEC-9CE7-3B63-85A7-3E9775ADF81C}"/>
          </ac:spMkLst>
        </pc:spChg>
        <pc:spChg chg="add del mod">
          <ac:chgData name="MUHAMMAD SHARIFFIN B SAKRONI" userId="S::muhammad_shariffin@connect.ite.edu.sg::f698911e-3765-48af-a050-2117e3dcc661" providerId="AD" clId="Web-{3D7E72A5-66D5-4A89-656D-745C5DE151D0}" dt="2024-01-22T14:29:11.810" v="29"/>
          <ac:spMkLst>
            <pc:docMk/>
            <pc:sldMk cId="1263127112" sldId="290"/>
            <ac:spMk id="35" creationId="{15186FC0-E2A3-A5C1-7773-C7A6D0291783}"/>
          </ac:spMkLst>
        </pc:spChg>
        <pc:spChg chg="del mod">
          <ac:chgData name="MUHAMMAD SHARIFFIN B SAKRONI" userId="S::muhammad_shariffin@connect.ite.edu.sg::f698911e-3765-48af-a050-2117e3dcc661" providerId="AD" clId="Web-{3D7E72A5-66D5-4A89-656D-745C5DE151D0}" dt="2024-01-22T14:29:07.466" v="24"/>
          <ac:spMkLst>
            <pc:docMk/>
            <pc:sldMk cId="1263127112" sldId="290"/>
            <ac:spMk id="44" creationId="{BDEDB8D2-6724-7574-F062-862481DC1140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8:59.138" v="13"/>
          <ac:spMkLst>
            <pc:docMk/>
            <pc:sldMk cId="1263127112" sldId="290"/>
            <ac:spMk id="57" creationId="{E965E90D-D692-724C-5D50-9041F3568A5F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372" v="22"/>
          <ac:spMkLst>
            <pc:docMk/>
            <pc:sldMk cId="1263127112" sldId="290"/>
            <ac:spMk id="58" creationId="{27C90AAD-C082-CC55-4767-F006C7019210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247" v="20"/>
          <ac:spMkLst>
            <pc:docMk/>
            <pc:sldMk cId="1263127112" sldId="290"/>
            <ac:spMk id="59" creationId="{F1FF8459-BD47-4502-A26F-B546D64F37BC}"/>
          </ac:spMkLst>
        </pc:spChg>
        <pc:spChg chg="del">
          <ac:chgData name="MUHAMMAD SHARIFFIN B SAKRONI" userId="S::muhammad_shariffin@connect.ite.edu.sg::f698911e-3765-48af-a050-2117e3dcc661" providerId="AD" clId="Web-{3D7E72A5-66D5-4A89-656D-745C5DE151D0}" dt="2024-01-22T14:29:07.247" v="19"/>
          <ac:spMkLst>
            <pc:docMk/>
            <pc:sldMk cId="1263127112" sldId="290"/>
            <ac:spMk id="60" creationId="{B7C966D4-C0C9-F9AA-B8C0-3770EAC247CE}"/>
          </ac:spMkLst>
        </pc:spChg>
        <pc:picChg chg="del">
          <ac:chgData name="MUHAMMAD SHARIFFIN B SAKRONI" userId="S::muhammad_shariffin@connect.ite.edu.sg::f698911e-3765-48af-a050-2117e3dcc661" providerId="AD" clId="Web-{3D7E72A5-66D5-4A89-656D-745C5DE151D0}" dt="2024-01-22T14:28:56.747" v="7"/>
          <ac:picMkLst>
            <pc:docMk/>
            <pc:sldMk cId="1263127112" sldId="290"/>
            <ac:picMk id="16" creationId="{D3F33FD0-EF82-7514-BE2D-11830489D8DB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8:57.044" v="8"/>
          <ac:picMkLst>
            <pc:docMk/>
            <pc:sldMk cId="1263127112" sldId="290"/>
            <ac:picMk id="17" creationId="{CCC992E7-2C36-C9E6-2F67-6CCF24E78DD5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8:57.419" v="9"/>
          <ac:picMkLst>
            <pc:docMk/>
            <pc:sldMk cId="1263127112" sldId="290"/>
            <ac:picMk id="18" creationId="{F5D49AF5-7F54-963C-4897-B951249A133D}"/>
          </ac:picMkLst>
        </pc:picChg>
        <pc:picChg chg="del">
          <ac:chgData name="MUHAMMAD SHARIFFIN B SAKRONI" userId="S::muhammad_shariffin@connect.ite.edu.sg::f698911e-3765-48af-a050-2117e3dcc661" providerId="AD" clId="Web-{3D7E72A5-66D5-4A89-656D-745C5DE151D0}" dt="2024-01-22T14:28:57.794" v="10"/>
          <ac:picMkLst>
            <pc:docMk/>
            <pc:sldMk cId="1263127112" sldId="290"/>
            <ac:picMk id="19" creationId="{9AA26BFD-262C-67CF-B2E0-C7D7081ACA67}"/>
          </ac:picMkLst>
        </pc:pic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5:20.902" v="114" actId="20577"/>
        <pc:sldMkLst>
          <pc:docMk/>
          <pc:sldMk cId="4276977177" sldId="291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5:20.902" v="114" actId="20577"/>
          <ac:spMkLst>
            <pc:docMk/>
            <pc:sldMk cId="4276977177" sldId="291"/>
            <ac:spMk id="2" creationId="{420C8CC3-7107-300E-F28E-20A5D6EB0AFE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5:24.261" v="115" actId="20577"/>
        <pc:sldMkLst>
          <pc:docMk/>
          <pc:sldMk cId="1280348535" sldId="292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5:24.261" v="115" actId="20577"/>
          <ac:spMkLst>
            <pc:docMk/>
            <pc:sldMk cId="1280348535" sldId="292"/>
            <ac:spMk id="2" creationId="{420C8CC3-7107-300E-F28E-20A5D6EB0AFE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5:27.136" v="116" actId="20577"/>
        <pc:sldMkLst>
          <pc:docMk/>
          <pc:sldMk cId="2422754329" sldId="293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5:27.136" v="116" actId="20577"/>
          <ac:spMkLst>
            <pc:docMk/>
            <pc:sldMk cId="2422754329" sldId="293"/>
            <ac:spMk id="2" creationId="{420C8CC3-7107-300E-F28E-20A5D6EB0AFE}"/>
          </ac:spMkLst>
        </pc:spChg>
      </pc:sldChg>
      <pc:sldChg chg="modSp">
        <pc:chgData name="MUHAMMAD SHARIFFIN B SAKRONI" userId="S::muhammad_shariffin@connect.ite.edu.sg::f698911e-3765-48af-a050-2117e3dcc661" providerId="AD" clId="Web-{3D7E72A5-66D5-4A89-656D-745C5DE151D0}" dt="2024-01-22T14:46:59.077" v="119" actId="20577"/>
        <pc:sldMkLst>
          <pc:docMk/>
          <pc:sldMk cId="1614891463" sldId="294"/>
        </pc:sldMkLst>
        <pc:spChg chg="mod">
          <ac:chgData name="MUHAMMAD SHARIFFIN B SAKRONI" userId="S::muhammad_shariffin@connect.ite.edu.sg::f698911e-3765-48af-a050-2117e3dcc661" providerId="AD" clId="Web-{3D7E72A5-66D5-4A89-656D-745C5DE151D0}" dt="2024-01-22T14:46:59.077" v="119" actId="20577"/>
          <ac:spMkLst>
            <pc:docMk/>
            <pc:sldMk cId="1614891463" sldId="294"/>
            <ac:spMk id="2" creationId="{420C8CC3-7107-300E-F28E-20A5D6EB0AFE}"/>
          </ac:spMkLst>
        </pc:spChg>
      </pc:sldChg>
    </pc:docChg>
  </pc:docChgLst>
  <pc:docChgLst>
    <pc:chgData name="TAN CHOON ZHONG LEONARD" userId="S::tan_choon_zhong_leonard@connect.ite.edu.sg::50c57bd8-ecfb-4cf9-a0f9-05f46cb98fe7" providerId="AD" clId="Web-{ECD473AE-3372-4564-B746-C695E8E10C86}"/>
    <pc:docChg chg="addSld modSld sldOrd">
      <pc:chgData name="TAN CHOON ZHONG LEONARD" userId="S::tan_choon_zhong_leonard@connect.ite.edu.sg::50c57bd8-ecfb-4cf9-a0f9-05f46cb98fe7" providerId="AD" clId="Web-{ECD473AE-3372-4564-B746-C695E8E10C86}" dt="2024-01-22T16:03:57.760" v="38"/>
      <pc:docMkLst>
        <pc:docMk/>
      </pc:docMkLst>
      <pc:sldChg chg="ord">
        <pc:chgData name="TAN CHOON ZHONG LEONARD" userId="S::tan_choon_zhong_leonard@connect.ite.edu.sg::50c57bd8-ecfb-4cf9-a0f9-05f46cb98fe7" providerId="AD" clId="Web-{ECD473AE-3372-4564-B746-C695E8E10C86}" dt="2024-01-22T15:58:08.873" v="1"/>
        <pc:sldMkLst>
          <pc:docMk/>
          <pc:sldMk cId="3942952489" sldId="278"/>
        </pc:sldMkLst>
      </pc:sldChg>
      <pc:sldChg chg="ord">
        <pc:chgData name="TAN CHOON ZHONG LEONARD" userId="S::tan_choon_zhong_leonard@connect.ite.edu.sg::50c57bd8-ecfb-4cf9-a0f9-05f46cb98fe7" providerId="AD" clId="Web-{ECD473AE-3372-4564-B746-C695E8E10C86}" dt="2024-01-22T15:51:24.796" v="0"/>
        <pc:sldMkLst>
          <pc:docMk/>
          <pc:sldMk cId="2521615323" sldId="286"/>
        </pc:sldMkLst>
      </pc:sldChg>
      <pc:sldChg chg="addSp delSp modSp add replId">
        <pc:chgData name="TAN CHOON ZHONG LEONARD" userId="S::tan_choon_zhong_leonard@connect.ite.edu.sg::50c57bd8-ecfb-4cf9-a0f9-05f46cb98fe7" providerId="AD" clId="Web-{ECD473AE-3372-4564-B746-C695E8E10C86}" dt="2024-01-22T16:02:07.850" v="29" actId="20577"/>
        <pc:sldMkLst>
          <pc:docMk/>
          <pc:sldMk cId="1154555322" sldId="295"/>
        </pc:sldMkLst>
        <pc:spChg chg="mod">
          <ac:chgData name="TAN CHOON ZHONG LEONARD" userId="S::tan_choon_zhong_leonard@connect.ite.edu.sg::50c57bd8-ecfb-4cf9-a0f9-05f46cb98fe7" providerId="AD" clId="Web-{ECD473AE-3372-4564-B746-C695E8E10C86}" dt="2024-01-22T16:02:07.850" v="29" actId="20577"/>
          <ac:spMkLst>
            <pc:docMk/>
            <pc:sldMk cId="1154555322" sldId="295"/>
            <ac:spMk id="2" creationId="{550153FD-32F2-BABB-42AA-1E502186B62B}"/>
          </ac:spMkLst>
        </pc:spChg>
        <pc:spChg chg="add del mod">
          <ac:chgData name="TAN CHOON ZHONG LEONARD" userId="S::tan_choon_zhong_leonard@connect.ite.edu.sg::50c57bd8-ecfb-4cf9-a0f9-05f46cb98fe7" providerId="AD" clId="Web-{ECD473AE-3372-4564-B746-C695E8E10C86}" dt="2024-01-22T15:59:14.875" v="12"/>
          <ac:spMkLst>
            <pc:docMk/>
            <pc:sldMk cId="1154555322" sldId="295"/>
            <ac:spMk id="4" creationId="{58D7A7A8-9FCD-8CA1-3FE7-05DE0BECE359}"/>
          </ac:spMkLst>
        </pc:spChg>
        <pc:picChg chg="del">
          <ac:chgData name="TAN CHOON ZHONG LEONARD" userId="S::tan_choon_zhong_leonard@connect.ite.edu.sg::50c57bd8-ecfb-4cf9-a0f9-05f46cb98fe7" providerId="AD" clId="Web-{ECD473AE-3372-4564-B746-C695E8E10C86}" dt="2024-01-22T15:58:48.749" v="9"/>
          <ac:picMkLst>
            <pc:docMk/>
            <pc:sldMk cId="1154555322" sldId="295"/>
            <ac:picMk id="5" creationId="{A682398F-76DB-D34A-779B-688086F8BB6D}"/>
          </ac:picMkLst>
        </pc:picChg>
        <pc:picChg chg="add mod ord">
          <ac:chgData name="TAN CHOON ZHONG LEONARD" userId="S::tan_choon_zhong_leonard@connect.ite.edu.sg::50c57bd8-ecfb-4cf9-a0f9-05f46cb98fe7" providerId="AD" clId="Web-{ECD473AE-3372-4564-B746-C695E8E10C86}" dt="2024-01-22T15:59:21.891" v="14" actId="1076"/>
          <ac:picMkLst>
            <pc:docMk/>
            <pc:sldMk cId="1154555322" sldId="295"/>
            <ac:picMk id="8" creationId="{04CE5637-5175-7039-2092-3CC2F0C17391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ECD473AE-3372-4564-B746-C695E8E10C86}" dt="2024-01-22T16:02:39.257" v="33" actId="20577"/>
        <pc:sldMkLst>
          <pc:docMk/>
          <pc:sldMk cId="1341921034" sldId="296"/>
        </pc:sldMkLst>
        <pc:spChg chg="mod">
          <ac:chgData name="TAN CHOON ZHONG LEONARD" userId="S::tan_choon_zhong_leonard@connect.ite.edu.sg::50c57bd8-ecfb-4cf9-a0f9-05f46cb98fe7" providerId="AD" clId="Web-{ECD473AE-3372-4564-B746-C695E8E10C86}" dt="2024-01-22T16:02:39.257" v="33" actId="20577"/>
          <ac:spMkLst>
            <pc:docMk/>
            <pc:sldMk cId="1341921034" sldId="296"/>
            <ac:spMk id="2" creationId="{33507B04-3184-DDF9-38E9-6C8CBDBB8417}"/>
          </ac:spMkLst>
        </pc:spChg>
        <pc:spChg chg="del">
          <ac:chgData name="TAN CHOON ZHONG LEONARD" userId="S::tan_choon_zhong_leonard@connect.ite.edu.sg::50c57bd8-ecfb-4cf9-a0f9-05f46cb98fe7" providerId="AD" clId="Web-{ECD473AE-3372-4564-B746-C695E8E10C86}" dt="2024-01-22T15:59:25.750" v="15"/>
          <ac:spMkLst>
            <pc:docMk/>
            <pc:sldMk cId="1341921034" sldId="296"/>
            <ac:spMk id="4" creationId="{07D29325-0712-F056-6697-61A222232840}"/>
          </ac:spMkLst>
        </pc:spChg>
        <pc:picChg chg="add mod ord">
          <ac:chgData name="TAN CHOON ZHONG LEONARD" userId="S::tan_choon_zhong_leonard@connect.ite.edu.sg::50c57bd8-ecfb-4cf9-a0f9-05f46cb98fe7" providerId="AD" clId="Web-{ECD473AE-3372-4564-B746-C695E8E10C86}" dt="2024-01-22T15:59:51.532" v="17" actId="1076"/>
          <ac:picMkLst>
            <pc:docMk/>
            <pc:sldMk cId="1341921034" sldId="296"/>
            <ac:picMk id="3" creationId="{14277BD2-35DE-5CA3-3AA6-B1D758C75D74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ECD473AE-3372-4564-B746-C695E8E10C86}" dt="2024-01-22T16:03:57.760" v="38"/>
        <pc:sldMkLst>
          <pc:docMk/>
          <pc:sldMk cId="1921195998" sldId="297"/>
        </pc:sldMkLst>
        <pc:spChg chg="mod">
          <ac:chgData name="TAN CHOON ZHONG LEONARD" userId="S::tan_choon_zhong_leonard@connect.ite.edu.sg::50c57bd8-ecfb-4cf9-a0f9-05f46cb98fe7" providerId="AD" clId="Web-{ECD473AE-3372-4564-B746-C695E8E10C86}" dt="2024-01-22T16:03:54.369" v="37" actId="20577"/>
          <ac:spMkLst>
            <pc:docMk/>
            <pc:sldMk cId="1921195998" sldId="297"/>
            <ac:spMk id="2" creationId="{4C6FB06C-389C-EBB6-7E97-C91CFCA87297}"/>
          </ac:spMkLst>
        </pc:spChg>
        <pc:spChg chg="del">
          <ac:chgData name="TAN CHOON ZHONG LEONARD" userId="S::tan_choon_zhong_leonard@connect.ite.edu.sg::50c57bd8-ecfb-4cf9-a0f9-05f46cb98fe7" providerId="AD" clId="Web-{ECD473AE-3372-4564-B746-C695E8E10C86}" dt="2024-01-22T16:03:57.760" v="38"/>
          <ac:spMkLst>
            <pc:docMk/>
            <pc:sldMk cId="1921195998" sldId="297"/>
            <ac:spMk id="4" creationId="{64471A00-50EA-1232-5B06-C376919B3AD1}"/>
          </ac:spMkLst>
        </pc:spChg>
        <pc:picChg chg="add mod ord">
          <ac:chgData name="TAN CHOON ZHONG LEONARD" userId="S::tan_choon_zhong_leonard@connect.ite.edu.sg::50c57bd8-ecfb-4cf9-a0f9-05f46cb98fe7" providerId="AD" clId="Web-{ECD473AE-3372-4564-B746-C695E8E10C86}" dt="2024-01-22T16:03:57.760" v="38"/>
          <ac:picMkLst>
            <pc:docMk/>
            <pc:sldMk cId="1921195998" sldId="297"/>
            <ac:picMk id="3" creationId="{8710E217-AA3C-DD98-6474-2B23B46FB5F7}"/>
          </ac:picMkLst>
        </pc:picChg>
      </pc:sldChg>
      <pc:sldChg chg="addSp delSp modSp add replId">
        <pc:chgData name="TAN CHOON ZHONG LEONARD" userId="S::tan_choon_zhong_leonard@connect.ite.edu.sg::50c57bd8-ecfb-4cf9-a0f9-05f46cb98fe7" providerId="AD" clId="Web-{ECD473AE-3372-4564-B746-C695E8E10C86}" dt="2024-01-22T16:01:18.129" v="25" actId="20577"/>
        <pc:sldMkLst>
          <pc:docMk/>
          <pc:sldMk cId="718244252" sldId="298"/>
        </pc:sldMkLst>
        <pc:spChg chg="mod">
          <ac:chgData name="TAN CHOON ZHONG LEONARD" userId="S::tan_choon_zhong_leonard@connect.ite.edu.sg::50c57bd8-ecfb-4cf9-a0f9-05f46cb98fe7" providerId="AD" clId="Web-{ECD473AE-3372-4564-B746-C695E8E10C86}" dt="2024-01-22T16:01:18.129" v="25" actId="20577"/>
          <ac:spMkLst>
            <pc:docMk/>
            <pc:sldMk cId="718244252" sldId="298"/>
            <ac:spMk id="2" creationId="{14F9B94F-9EBF-0D53-9080-E3BD45109EC9}"/>
          </ac:spMkLst>
        </pc:spChg>
        <pc:spChg chg="add del mod">
          <ac:chgData name="TAN CHOON ZHONG LEONARD" userId="S::tan_choon_zhong_leonard@connect.ite.edu.sg::50c57bd8-ecfb-4cf9-a0f9-05f46cb98fe7" providerId="AD" clId="Web-{ECD473AE-3372-4564-B746-C695E8E10C86}" dt="2024-01-22T15:59:59.501" v="20"/>
          <ac:spMkLst>
            <pc:docMk/>
            <pc:sldMk cId="718244252" sldId="298"/>
            <ac:spMk id="5" creationId="{BB83203C-D793-73D8-0AB1-6B727AB24CCC}"/>
          </ac:spMkLst>
        </pc:spChg>
        <pc:picChg chg="del">
          <ac:chgData name="TAN CHOON ZHONG LEONARD" userId="S::tan_choon_zhong_leonard@connect.ite.edu.sg::50c57bd8-ecfb-4cf9-a0f9-05f46cb98fe7" providerId="AD" clId="Web-{ECD473AE-3372-4564-B746-C695E8E10C86}" dt="2024-01-22T15:59:56.626" v="19"/>
          <ac:picMkLst>
            <pc:docMk/>
            <pc:sldMk cId="718244252" sldId="298"/>
            <ac:picMk id="3" creationId="{5755683A-12E3-DCC8-6ECC-D79957FE4D02}"/>
          </ac:picMkLst>
        </pc:picChg>
        <pc:picChg chg="add mod ord">
          <ac:chgData name="TAN CHOON ZHONG LEONARD" userId="S::tan_choon_zhong_leonard@connect.ite.edu.sg::50c57bd8-ecfb-4cf9-a0f9-05f46cb98fe7" providerId="AD" clId="Web-{ECD473AE-3372-4564-B746-C695E8E10C86}" dt="2024-01-22T16:00:06.423" v="22" actId="1076"/>
          <ac:picMkLst>
            <pc:docMk/>
            <pc:sldMk cId="718244252" sldId="298"/>
            <ac:picMk id="8" creationId="{F2146C1A-9D90-2115-A13D-499CFB79A6EF}"/>
          </ac:picMkLst>
        </pc:picChg>
      </pc:sldChg>
    </pc:docChg>
  </pc:docChgLst>
  <pc:docChgLst>
    <pc:chgData name="MUHAMMAD SHARIFFIN B SAKRONI" userId="S::muhammad_shariffin@connect.ite.edu.sg::f698911e-3765-48af-a050-2117e3dcc661" providerId="AD" clId="Web-{03C8992B-0A5A-9F77-B8A3-5DB7143F2302}"/>
    <pc:docChg chg="addSld delSld modSld sldOrd">
      <pc:chgData name="MUHAMMAD SHARIFFIN B SAKRONI" userId="S::muhammad_shariffin@connect.ite.edu.sg::f698911e-3765-48af-a050-2117e3dcc661" providerId="AD" clId="Web-{03C8992B-0A5A-9F77-B8A3-5DB7143F2302}" dt="2024-01-23T04:29:40.424" v="94"/>
      <pc:docMkLst>
        <pc:docMk/>
      </pc:docMkLst>
      <pc:sldChg chg="modSp ord">
        <pc:chgData name="MUHAMMAD SHARIFFIN B SAKRONI" userId="S::muhammad_shariffin@connect.ite.edu.sg::f698911e-3765-48af-a050-2117e3dcc661" providerId="AD" clId="Web-{03C8992B-0A5A-9F77-B8A3-5DB7143F2302}" dt="2024-01-23T04:20:17.263" v="21"/>
        <pc:sldMkLst>
          <pc:docMk/>
          <pc:sldMk cId="1921195998" sldId="297"/>
        </pc:sldMkLst>
        <pc:spChg chg="mod">
          <ac:chgData name="MUHAMMAD SHARIFFIN B SAKRONI" userId="S::muhammad_shariffin@connect.ite.edu.sg::f698911e-3765-48af-a050-2117e3dcc661" providerId="AD" clId="Web-{03C8992B-0A5A-9F77-B8A3-5DB7143F2302}" dt="2024-01-23T04:20:14.607" v="20" actId="20577"/>
          <ac:spMkLst>
            <pc:docMk/>
            <pc:sldMk cId="1921195998" sldId="297"/>
            <ac:spMk id="2" creationId="{4C6FB06C-389C-EBB6-7E97-C91CFCA87297}"/>
          </ac:spMkLst>
        </pc:spChg>
      </pc:sldChg>
      <pc:sldChg chg="del ord">
        <pc:chgData name="MUHAMMAD SHARIFFIN B SAKRONI" userId="S::muhammad_shariffin@connect.ite.edu.sg::f698911e-3765-48af-a050-2117e3dcc661" providerId="AD" clId="Web-{03C8992B-0A5A-9F77-B8A3-5DB7143F2302}" dt="2024-01-23T04:29:33.236" v="93"/>
        <pc:sldMkLst>
          <pc:docMk/>
          <pc:sldMk cId="950109587" sldId="301"/>
        </pc:sldMkLst>
      </pc:sldChg>
      <pc:sldChg chg="ord">
        <pc:chgData name="MUHAMMAD SHARIFFIN B SAKRONI" userId="S::muhammad_shariffin@connect.ite.edu.sg::f698911e-3765-48af-a050-2117e3dcc661" providerId="AD" clId="Web-{03C8992B-0A5A-9F77-B8A3-5DB7143F2302}" dt="2024-01-23T03:02:54.969" v="1"/>
        <pc:sldMkLst>
          <pc:docMk/>
          <pc:sldMk cId="1206722892" sldId="302"/>
        </pc:sldMkLst>
      </pc:sldChg>
      <pc:sldChg chg="addSp delSp modSp add del replId">
        <pc:chgData name="MUHAMMAD SHARIFFIN B SAKRONI" userId="S::muhammad_shariffin@connect.ite.edu.sg::f698911e-3765-48af-a050-2117e3dcc661" providerId="AD" clId="Web-{03C8992B-0A5A-9F77-B8A3-5DB7143F2302}" dt="2024-01-23T04:29:40.424" v="94"/>
        <pc:sldMkLst>
          <pc:docMk/>
          <pc:sldMk cId="217728582" sldId="307"/>
        </pc:sldMkLst>
        <pc:spChg chg="mod">
          <ac:chgData name="MUHAMMAD SHARIFFIN B SAKRONI" userId="S::muhammad_shariffin@connect.ite.edu.sg::f698911e-3765-48af-a050-2117e3dcc661" providerId="AD" clId="Web-{03C8992B-0A5A-9F77-B8A3-5DB7143F2302}" dt="2024-01-23T03:13:28.765" v="15" actId="1076"/>
          <ac:spMkLst>
            <pc:docMk/>
            <pc:sldMk cId="217728582" sldId="307"/>
            <ac:spMk id="2" creationId="{8B486FBB-0AA3-1763-20C5-02343B652413}"/>
          </ac:spMkLst>
        </pc:spChg>
        <pc:spChg chg="add del mod">
          <ac:chgData name="MUHAMMAD SHARIFFIN B SAKRONI" userId="S::muhammad_shariffin@connect.ite.edu.sg::f698911e-3765-48af-a050-2117e3dcc661" providerId="AD" clId="Web-{03C8992B-0A5A-9F77-B8A3-5DB7143F2302}" dt="2024-01-23T03:12:51.717" v="12"/>
          <ac:spMkLst>
            <pc:docMk/>
            <pc:sldMk cId="217728582" sldId="307"/>
            <ac:spMk id="4" creationId="{61A846EE-97C4-EA1A-F65D-433B3FE731FC}"/>
          </ac:spMkLst>
        </pc:spChg>
        <pc:picChg chg="add mod ord">
          <ac:chgData name="MUHAMMAD SHARIFFIN B SAKRONI" userId="S::muhammad_shariffin@connect.ite.edu.sg::f698911e-3765-48af-a050-2117e3dcc661" providerId="AD" clId="Web-{03C8992B-0A5A-9F77-B8A3-5DB7143F2302}" dt="2024-01-23T03:15:09.907" v="16" actId="1076"/>
          <ac:picMkLst>
            <pc:docMk/>
            <pc:sldMk cId="217728582" sldId="307"/>
            <ac:picMk id="5" creationId="{5E9422EC-ACFA-60CA-18B1-3351D48D4ED7}"/>
          </ac:picMkLst>
        </pc:picChg>
        <pc:picChg chg="del">
          <ac:chgData name="MUHAMMAD SHARIFFIN B SAKRONI" userId="S::muhammad_shariffin@connect.ite.edu.sg::f698911e-3765-48af-a050-2117e3dcc661" providerId="AD" clId="Web-{03C8992B-0A5A-9F77-B8A3-5DB7143F2302}" dt="2024-01-23T03:12:15.075" v="11"/>
          <ac:picMkLst>
            <pc:docMk/>
            <pc:sldMk cId="217728582" sldId="307"/>
            <ac:picMk id="8" creationId="{C9785264-D66F-3FF8-5597-0CAB94D2B43A}"/>
          </ac:picMkLst>
        </pc:picChg>
      </pc:sldChg>
      <pc:sldChg chg="addSp delSp modSp add replId">
        <pc:chgData name="MUHAMMAD SHARIFFIN B SAKRONI" userId="S::muhammad_shariffin@connect.ite.edu.sg::f698911e-3765-48af-a050-2117e3dcc661" providerId="AD" clId="Web-{03C8992B-0A5A-9F77-B8A3-5DB7143F2302}" dt="2024-01-23T04:23:48.974" v="34"/>
        <pc:sldMkLst>
          <pc:docMk/>
          <pc:sldMk cId="1467460931" sldId="308"/>
        </pc:sldMkLst>
        <pc:spChg chg="mod">
          <ac:chgData name="MUHAMMAD SHARIFFIN B SAKRONI" userId="S::muhammad_shariffin@connect.ite.edu.sg::f698911e-3765-48af-a050-2117e3dcc661" providerId="AD" clId="Web-{03C8992B-0A5A-9F77-B8A3-5DB7143F2302}" dt="2024-01-23T04:23:42.489" v="32" actId="20577"/>
          <ac:spMkLst>
            <pc:docMk/>
            <pc:sldMk cId="1467460931" sldId="308"/>
            <ac:spMk id="2" creationId="{EA655560-9F40-2D3E-5E94-807A0C5C1289}"/>
          </ac:spMkLst>
        </pc:spChg>
        <pc:spChg chg="add del mod">
          <ac:chgData name="MUHAMMAD SHARIFFIN B SAKRONI" userId="S::muhammad_shariffin@connect.ite.edu.sg::f698911e-3765-48af-a050-2117e3dcc661" providerId="AD" clId="Web-{03C8992B-0A5A-9F77-B8A3-5DB7143F2302}" dt="2024-01-23T04:23:48.974" v="34"/>
          <ac:spMkLst>
            <pc:docMk/>
            <pc:sldMk cId="1467460931" sldId="308"/>
            <ac:spMk id="5" creationId="{1FC7E667-A325-D5B1-22F0-76C915D07A1C}"/>
          </ac:spMkLst>
        </pc:spChg>
        <pc:picChg chg="del">
          <ac:chgData name="MUHAMMAD SHARIFFIN B SAKRONI" userId="S::muhammad_shariffin@connect.ite.edu.sg::f698911e-3765-48af-a050-2117e3dcc661" providerId="AD" clId="Web-{03C8992B-0A5A-9F77-B8A3-5DB7143F2302}" dt="2024-01-23T04:23:45.661" v="33"/>
          <ac:picMkLst>
            <pc:docMk/>
            <pc:sldMk cId="1467460931" sldId="308"/>
            <ac:picMk id="3" creationId="{3CA1C29D-40D5-8EEB-F39D-86385C4E298B}"/>
          </ac:picMkLst>
        </pc:picChg>
        <pc:picChg chg="add mod ord">
          <ac:chgData name="MUHAMMAD SHARIFFIN B SAKRONI" userId="S::muhammad_shariffin@connect.ite.edu.sg::f698911e-3765-48af-a050-2117e3dcc661" providerId="AD" clId="Web-{03C8992B-0A5A-9F77-B8A3-5DB7143F2302}" dt="2024-01-23T04:23:48.974" v="34"/>
          <ac:picMkLst>
            <pc:docMk/>
            <pc:sldMk cId="1467460931" sldId="308"/>
            <ac:picMk id="8" creationId="{3CAB26DB-8116-C561-73FA-428257994CDF}"/>
          </ac:picMkLst>
        </pc:picChg>
      </pc:sldChg>
      <pc:sldChg chg="addSp delSp modSp add replId">
        <pc:chgData name="MUHAMMAD SHARIFFIN B SAKRONI" userId="S::muhammad_shariffin@connect.ite.edu.sg::f698911e-3765-48af-a050-2117e3dcc661" providerId="AD" clId="Web-{03C8992B-0A5A-9F77-B8A3-5DB7143F2302}" dt="2024-01-23T04:24:22.381" v="50"/>
        <pc:sldMkLst>
          <pc:docMk/>
          <pc:sldMk cId="3876528285" sldId="309"/>
        </pc:sldMkLst>
        <pc:spChg chg="mod">
          <ac:chgData name="MUHAMMAD SHARIFFIN B SAKRONI" userId="S::muhammad_shariffin@connect.ite.edu.sg::f698911e-3765-48af-a050-2117e3dcc661" providerId="AD" clId="Web-{03C8992B-0A5A-9F77-B8A3-5DB7143F2302}" dt="2024-01-23T04:24:17.022" v="48" actId="20577"/>
          <ac:spMkLst>
            <pc:docMk/>
            <pc:sldMk cId="3876528285" sldId="309"/>
            <ac:spMk id="2" creationId="{E19CD7F3-D35B-592B-A3FE-442A034B3391}"/>
          </ac:spMkLst>
        </pc:spChg>
        <pc:spChg chg="add del mod">
          <ac:chgData name="MUHAMMAD SHARIFFIN B SAKRONI" userId="S::muhammad_shariffin@connect.ite.edu.sg::f698911e-3765-48af-a050-2117e3dcc661" providerId="AD" clId="Web-{03C8992B-0A5A-9F77-B8A3-5DB7143F2302}" dt="2024-01-23T04:24:22.381" v="50"/>
          <ac:spMkLst>
            <pc:docMk/>
            <pc:sldMk cId="3876528285" sldId="309"/>
            <ac:spMk id="4" creationId="{E3957721-3A6D-62A4-DF34-D6E11F974C86}"/>
          </ac:spMkLst>
        </pc:spChg>
        <pc:picChg chg="add mod ord">
          <ac:chgData name="MUHAMMAD SHARIFFIN B SAKRONI" userId="S::muhammad_shariffin@connect.ite.edu.sg::f698911e-3765-48af-a050-2117e3dcc661" providerId="AD" clId="Web-{03C8992B-0A5A-9F77-B8A3-5DB7143F2302}" dt="2024-01-23T04:24:22.381" v="50"/>
          <ac:picMkLst>
            <pc:docMk/>
            <pc:sldMk cId="3876528285" sldId="309"/>
            <ac:picMk id="5" creationId="{269CF308-15DE-DA60-A992-6D946DF3A636}"/>
          </ac:picMkLst>
        </pc:picChg>
        <pc:picChg chg="del">
          <ac:chgData name="MUHAMMAD SHARIFFIN B SAKRONI" userId="S::muhammad_shariffin@connect.ite.edu.sg::f698911e-3765-48af-a050-2117e3dcc661" providerId="AD" clId="Web-{03C8992B-0A5A-9F77-B8A3-5DB7143F2302}" dt="2024-01-23T04:24:21.100" v="49"/>
          <ac:picMkLst>
            <pc:docMk/>
            <pc:sldMk cId="3876528285" sldId="309"/>
            <ac:picMk id="8" creationId="{488A4245-08E9-AB64-8925-53C2A4F5F8B1}"/>
          </ac:picMkLst>
        </pc:picChg>
      </pc:sldChg>
      <pc:sldChg chg="addSp delSp modSp add replId">
        <pc:chgData name="MUHAMMAD SHARIFFIN B SAKRONI" userId="S::muhammad_shariffin@connect.ite.edu.sg::f698911e-3765-48af-a050-2117e3dcc661" providerId="AD" clId="Web-{03C8992B-0A5A-9F77-B8A3-5DB7143F2302}" dt="2024-01-23T04:28:12.733" v="92" actId="1076"/>
        <pc:sldMkLst>
          <pc:docMk/>
          <pc:sldMk cId="1139071501" sldId="310"/>
        </pc:sldMkLst>
        <pc:spChg chg="mod">
          <ac:chgData name="MUHAMMAD SHARIFFIN B SAKRONI" userId="S::muhammad_shariffin@connect.ite.edu.sg::f698911e-3765-48af-a050-2117e3dcc661" providerId="AD" clId="Web-{03C8992B-0A5A-9F77-B8A3-5DB7143F2302}" dt="2024-01-23T04:27:52.733" v="87" actId="20577"/>
          <ac:spMkLst>
            <pc:docMk/>
            <pc:sldMk cId="1139071501" sldId="310"/>
            <ac:spMk id="2" creationId="{D4704686-3857-FD67-8AF0-145C89AED751}"/>
          </ac:spMkLst>
        </pc:spChg>
        <pc:spChg chg="add del mod">
          <ac:chgData name="MUHAMMAD SHARIFFIN B SAKRONI" userId="S::muhammad_shariffin@connect.ite.edu.sg::f698911e-3765-48af-a050-2117e3dcc661" providerId="AD" clId="Web-{03C8992B-0A5A-9F77-B8A3-5DB7143F2302}" dt="2024-01-23T04:24:41.273" v="66"/>
          <ac:spMkLst>
            <pc:docMk/>
            <pc:sldMk cId="1139071501" sldId="310"/>
            <ac:spMk id="4" creationId="{22F16137-2D94-AFC0-86EC-B73D9D3B04A9}"/>
          </ac:spMkLst>
        </pc:spChg>
        <pc:picChg chg="del">
          <ac:chgData name="MUHAMMAD SHARIFFIN B SAKRONI" userId="S::muhammad_shariffin@connect.ite.edu.sg::f698911e-3765-48af-a050-2117e3dcc661" providerId="AD" clId="Web-{03C8992B-0A5A-9F77-B8A3-5DB7143F2302}" dt="2024-01-23T04:24:38.820" v="65"/>
          <ac:picMkLst>
            <pc:docMk/>
            <pc:sldMk cId="1139071501" sldId="310"/>
            <ac:picMk id="5" creationId="{9F4AEE50-9E80-0C37-6296-398C07C7F101}"/>
          </ac:picMkLst>
        </pc:picChg>
        <pc:picChg chg="add mod ord">
          <ac:chgData name="MUHAMMAD SHARIFFIN B SAKRONI" userId="S::muhammad_shariffin@connect.ite.edu.sg::f698911e-3765-48af-a050-2117e3dcc661" providerId="AD" clId="Web-{03C8992B-0A5A-9F77-B8A3-5DB7143F2302}" dt="2024-01-23T04:28:11.608" v="91" actId="1076"/>
          <ac:picMkLst>
            <pc:docMk/>
            <pc:sldMk cId="1139071501" sldId="310"/>
            <ac:picMk id="8" creationId="{5EE3255B-ED5B-8814-5730-FB01FC41F3BC}"/>
          </ac:picMkLst>
        </pc:picChg>
        <pc:picChg chg="add mod">
          <ac:chgData name="MUHAMMAD SHARIFFIN B SAKRONI" userId="S::muhammad_shariffin@connect.ite.edu.sg::f698911e-3765-48af-a050-2117e3dcc661" providerId="AD" clId="Web-{03C8992B-0A5A-9F77-B8A3-5DB7143F2302}" dt="2024-01-23T04:28:12.733" v="92" actId="1076"/>
          <ac:picMkLst>
            <pc:docMk/>
            <pc:sldMk cId="1139071501" sldId="310"/>
            <ac:picMk id="9" creationId="{92B2A853-76DB-DFDC-43F7-E8732F24E2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06" y="364379"/>
            <a:ext cx="6226593" cy="3427502"/>
          </a:xfrm>
        </p:spPr>
        <p:txBody>
          <a:bodyPr/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206" y="1788967"/>
            <a:ext cx="7414940" cy="578325"/>
          </a:xfrm>
        </p:spPr>
        <p:txBody>
          <a:bodyPr/>
          <a:lstStyle/>
          <a:p>
            <a:r>
              <a:rPr lang="en-US"/>
              <a:t>Jullian</a:t>
            </a:r>
            <a:br>
              <a:rPr lang="en-US"/>
            </a:br>
            <a:r>
              <a:rPr lang="en-US"/>
              <a:t>Man </a:t>
            </a:r>
            <a:r>
              <a:rPr lang="en-US" err="1"/>
              <a:t>hin</a:t>
            </a:r>
            <a:br>
              <a:rPr lang="en-US"/>
            </a:br>
            <a:r>
              <a:rPr lang="en-US"/>
              <a:t>Leonard</a:t>
            </a:r>
          </a:p>
          <a:p>
            <a:r>
              <a:rPr lang="en-US" err="1"/>
              <a:t>Shariffin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1-3: setting up hosts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28BB1B-18C4-C30B-0A40-73477DB737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1373" y="1528355"/>
            <a:ext cx="7803237" cy="35396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880B6-B2E2-E18D-54B5-B589044C8BD3}"/>
              </a:ext>
            </a:extLst>
          </p:cNvPr>
          <p:cNvSpPr txBox="1"/>
          <p:nvPr/>
        </p:nvSpPr>
        <p:spPr>
          <a:xfrm>
            <a:off x="1451373" y="5347184"/>
            <a:ext cx="771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Configures Ansible to manage hosts in the "docker" group with specific connection and authentication details.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275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Task 1-4: Running Ansible Playbook for Docker Installation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A4E82F57-FA2C-40B1-2CEC-E1A8847B1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0933" y="1528355"/>
            <a:ext cx="7000280" cy="34461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6624B-CC47-8D77-E003-2C2DD061A1C2}"/>
              </a:ext>
            </a:extLst>
          </p:cNvPr>
          <p:cNvSpPr txBox="1"/>
          <p:nvPr/>
        </p:nvSpPr>
        <p:spPr>
          <a:xfrm>
            <a:off x="1597886" y="5230761"/>
            <a:ext cx="724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Initiates the execution of Ansible tasks defined in the "docker-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install.yaml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" playbook.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489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CD2D-32B3-5C4E-73F9-ADE58EAC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EFF2-EBDA-35CC-90CA-5482A39E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2: install a single </a:t>
            </a:r>
            <a:r>
              <a:rPr lang="en-US" sz="2800" err="1"/>
              <a:t>kubernetes</a:t>
            </a:r>
            <a:r>
              <a:rPr lang="en-US" sz="2800"/>
              <a:t> cluster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19120C-4E98-8BE4-F8CD-C1DDD7231D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92B17A-6E0A-D1D8-4CDB-5EBCCB92F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2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EC651-5EC1-8B35-DEE3-6BE308A5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53FD-32F2-BABB-42AA-1E502186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2-1: Downloading </a:t>
            </a:r>
            <a:r>
              <a:rPr lang="en-US" err="1"/>
              <a:t>Minikube</a:t>
            </a:r>
            <a:r>
              <a:rPr lang="en-US"/>
              <a:t> Binary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97AB5-E9B3-C613-E711-4D5B4E1C3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EB837-8F71-4E48-2F61-6758ED3B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13</a:t>
            </a:fld>
            <a:endParaRPr lang="en-US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04CE5637-5175-7039-2092-3CC2F0C17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9497" y="2129177"/>
            <a:ext cx="9125185" cy="1295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EDA04-6D0B-629E-597E-D60720278D2E}"/>
              </a:ext>
            </a:extLst>
          </p:cNvPr>
          <p:cNvSpPr txBox="1"/>
          <p:nvPr/>
        </p:nvSpPr>
        <p:spPr>
          <a:xfrm>
            <a:off x="1455174" y="4112031"/>
            <a:ext cx="94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Downloads the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Minikube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binary for Linux to facilitate Kubernetes cluster management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455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EC651-5EC1-8B35-DEE3-6BE308A5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53FD-32F2-BABB-42AA-1E502186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Task 2-2: Setting Up </a:t>
            </a:r>
            <a:r>
              <a:rPr lang="en-US" sz="2800" err="1"/>
              <a:t>Minikube</a:t>
            </a:r>
            <a:r>
              <a:rPr lang="en-US" sz="2800"/>
              <a:t> with Docker Driver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97AB5-E9B3-C613-E711-4D5B4E1C3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EB837-8F71-4E48-2F61-6758ED3B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130081-01B7-5016-D005-9CDF2194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06" y="1603504"/>
            <a:ext cx="5784430" cy="3342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10209-290E-9BD3-F617-55FEE07CA152}"/>
              </a:ext>
            </a:extLst>
          </p:cNvPr>
          <p:cNvSpPr txBox="1"/>
          <p:nvPr/>
        </p:nvSpPr>
        <p:spPr>
          <a:xfrm>
            <a:off x="1946787" y="5456903"/>
            <a:ext cx="852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Efficiently configure and utilize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Minikube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with Docker as the driver for local Kubernetes development and testing.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366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9F7B-1C69-171A-4387-31355237B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B94F-9EBF-0D53-9080-E3BD4510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2-3: Status of </a:t>
            </a:r>
            <a:r>
              <a:rPr lang="en-US" err="1"/>
              <a:t>MiniKube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F347F-02EE-581E-94F5-7B41F1AE74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42928-65BB-C451-E27C-075662BB5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F2146C1A-9D90-2115-A13D-499CFB79A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803" y="2330519"/>
            <a:ext cx="10414000" cy="12004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DAA0C-A175-9098-DCB3-0CA37830659D}"/>
              </a:ext>
            </a:extLst>
          </p:cNvPr>
          <p:cNvSpPr txBox="1"/>
          <p:nvPr/>
        </p:nvSpPr>
        <p:spPr>
          <a:xfrm>
            <a:off x="1956619" y="4306529"/>
            <a:ext cx="71972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74151"/>
                </a:solidFill>
                <a:latin typeface="Söhne"/>
              </a:rPr>
              <a:t>This commands is to fetch the information of the nodes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71824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68D1-4A90-FDBE-7C1B-74888CF6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39CB-0854-4F4A-0A43-1571B06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2-3 : Status of </a:t>
            </a:r>
            <a:r>
              <a:rPr lang="en-US" err="1"/>
              <a:t>jenkins</a:t>
            </a:r>
            <a:r>
              <a:rPr lang="en-US"/>
              <a:t> deployment pod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95C30-5FC0-E67E-7971-D20F173D70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19E95-3601-1DBF-E9B6-526403DC6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0E40CA-D2C4-40E5-0544-43E697678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534" y="2384117"/>
            <a:ext cx="11420593" cy="9264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B754F-8E9E-D9AF-71D1-957D63DAAADC}"/>
              </a:ext>
            </a:extLst>
          </p:cNvPr>
          <p:cNvSpPr txBox="1"/>
          <p:nvPr/>
        </p:nvSpPr>
        <p:spPr>
          <a:xfrm>
            <a:off x="1219200" y="4218039"/>
            <a:ext cx="9399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Deploys the Jenkins application on the Kubernetes cluster using the provided configuration.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Ensures a smooth and monitored rollout of the Jenkins deployment.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313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8C30-A119-3E72-B541-C71A7A30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2A1-A277-7856-FF82-557643BC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3 : Provision Jenkins Master pod in </a:t>
            </a:r>
            <a:r>
              <a:rPr lang="en-US" sz="2800" err="1"/>
              <a:t>kubernetes</a:t>
            </a:r>
            <a:r>
              <a:rPr lang="en-US" sz="2800"/>
              <a:t> cluster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AD48A-35DB-7A0C-61F2-70425761E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DD738A-B2BA-1D92-5045-AA42E8699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8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09C23-6F31-B0A5-184A-0F752CA1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B06C-389C-EBB6-7E97-C91CFCA8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3 - 1: Service Account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8F5D5-F9B9-10F6-1CE5-3F53091B5D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C8089-EE2F-0B06-E229-D6DDE38E88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10E217-AA3C-DD98-6474-2B23B46FB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8809" y="1647681"/>
            <a:ext cx="3539495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701AD-BAC7-42F1-8AAC-A2C90B19BBE5}"/>
              </a:ext>
            </a:extLst>
          </p:cNvPr>
          <p:cNvSpPr txBox="1"/>
          <p:nvPr/>
        </p:nvSpPr>
        <p:spPr>
          <a:xfrm>
            <a:off x="6282813" y="1647681"/>
            <a:ext cx="4119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Lists details about Service Accounts in all namespaces within the Kubernetes cluster.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119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92E-3410-D237-D6DD-21E910D4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BBB2-700E-1A14-AEA4-BBFD1D0F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3 -2 : Create Persistent Storage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2977-D4F1-3E2A-B32C-0093461ED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061D5-4BF9-BFC5-6186-1123418A8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9624A-4C13-B467-0302-DE6B25EAF13E}"/>
              </a:ext>
            </a:extLst>
          </p:cNvPr>
          <p:cNvSpPr txBox="1"/>
          <p:nvPr/>
        </p:nvSpPr>
        <p:spPr>
          <a:xfrm>
            <a:off x="2129801" y="3278984"/>
            <a:ext cx="71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Lists details about both Persistent Volumes and Persistent Volume Claims within the Kubernetes cluster.</a:t>
            </a:r>
            <a:endParaRPr lang="en-SG"/>
          </a:p>
        </p:txBody>
      </p:sp>
      <p:pic>
        <p:nvPicPr>
          <p:cNvPr id="9" name="Content Placeholder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4C5635A-7A00-786E-3BE1-E2FF5FCF9F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275" y="1990100"/>
            <a:ext cx="10338740" cy="830219"/>
          </a:xfrm>
        </p:spPr>
      </p:pic>
    </p:spTree>
    <p:extLst>
      <p:ext uri="{BB962C8B-B14F-4D97-AF65-F5344CB8AC3E}">
        <p14:creationId xmlns:p14="http://schemas.microsoft.com/office/powerpoint/2010/main" val="374441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INTRODUCTION </a:t>
            </a:r>
          </a:p>
          <a:p>
            <a:r>
              <a:rPr lang="en-US"/>
              <a:t>Tasks</a:t>
            </a:r>
          </a:p>
          <a:p>
            <a:r>
              <a:rPr lang="en-US"/>
              <a:t>SUMMARY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9B17-2660-A2C0-DDE3-8517BE82A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7F3-D35B-592B-A3FE-442A034B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3 - 3: Service account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815E5-0B30-717D-9588-4F0C9B42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06694-FAFA-16A6-E976-A0B927397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9CF308-15DE-DA60-A992-6D946DF3A6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8312" y="1933140"/>
            <a:ext cx="6096000" cy="3051398"/>
          </a:xfrm>
        </p:spPr>
      </p:pic>
    </p:spTree>
    <p:extLst>
      <p:ext uri="{BB962C8B-B14F-4D97-AF65-F5344CB8AC3E}">
        <p14:creationId xmlns:p14="http://schemas.microsoft.com/office/powerpoint/2010/main" val="387652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1AA1D-1C5C-AFA5-8516-F3BA01E0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4686-3857-FD67-8AF0-145C89AE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3 - 4: Pod deployment and expose service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C4EEA-FBCA-8FEF-2B44-23BC02F1F2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D4F9-D720-20B7-C606-6331F8015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EE3255B-ED5B-8814-5730-FB01FC41F3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6199" y="2132684"/>
            <a:ext cx="9031111" cy="728927"/>
          </a:xfr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B2A853-76DB-DFDC-43F7-E8732F24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38" y="4473477"/>
            <a:ext cx="8786518" cy="7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139C-2D49-D627-CC14-9F67D4A8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613-73FB-B6A0-E3C4-1ABD51A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4 : Configurations of </a:t>
            </a:r>
            <a:r>
              <a:rPr lang="en-US" sz="2800" err="1"/>
              <a:t>jenkins</a:t>
            </a:r>
            <a:r>
              <a:rPr lang="en-US" sz="2800"/>
              <a:t> and installation of all necessary plugins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F5FA46-70B3-2C9D-6E83-605324832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681BBD-BB69-9AD1-38F7-A4EB09CB0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2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4A7B-C052-7237-BB04-18BE22BE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238C-89DD-3875-C62B-EF27ED73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4 - 1 :  </a:t>
            </a:r>
            <a:r>
              <a:rPr lang="en-US" err="1"/>
              <a:t>jenkins</a:t>
            </a:r>
            <a:r>
              <a:rPr lang="en-US"/>
              <a:t> generated password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69A9E-5A36-A882-7C9F-DC4139E1A5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798" y="2110443"/>
            <a:ext cx="10126362" cy="2075904"/>
          </a:xfr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C67F-8984-BE6C-30E7-9AC44B692B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3621-256F-785F-A191-3866798C7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2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34D3E-D0D5-A54F-E8F2-9753FD22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2BFD-1F9A-32C7-9F44-51D9F44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4 - 2 :  Accessing </a:t>
            </a:r>
            <a:r>
              <a:rPr lang="en-US" err="1"/>
              <a:t>jenkins</a:t>
            </a:r>
            <a:r>
              <a:rPr lang="en-US"/>
              <a:t> with the exposed port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8348B-121B-04A2-4428-09B9F06E4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BDCFD-C5CA-C018-E56F-758023FEB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A78229-6DCA-E70C-F2ED-0550702415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9757" y="1632409"/>
            <a:ext cx="9259453" cy="5181565"/>
          </a:xfrm>
        </p:spPr>
      </p:pic>
    </p:spTree>
    <p:extLst>
      <p:ext uri="{BB962C8B-B14F-4D97-AF65-F5344CB8AC3E}">
        <p14:creationId xmlns:p14="http://schemas.microsoft.com/office/powerpoint/2010/main" val="357204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1ABD-BC8F-9407-3027-478DDFA8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839C-5063-26C9-A961-B12FF5F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4 - 3 :  </a:t>
            </a:r>
            <a:r>
              <a:rPr lang="en-US" err="1"/>
              <a:t>jenkins</a:t>
            </a:r>
            <a:r>
              <a:rPr lang="en-US"/>
              <a:t> plugin installation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04771-D242-F0C1-6C90-6756E9670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80EE1-E936-DD57-B45A-BB8E38BFD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490E19-3939-4346-33D8-038022578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649" y="1372567"/>
            <a:ext cx="8101060" cy="44406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18CEC-D0CD-FA30-1D96-95D3F87C866C}"/>
              </a:ext>
            </a:extLst>
          </p:cNvPr>
          <p:cNvSpPr txBox="1"/>
          <p:nvPr/>
        </p:nvSpPr>
        <p:spPr>
          <a:xfrm>
            <a:off x="9127537" y="16086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Installing Kubernetes Plugins</a:t>
            </a:r>
          </a:p>
        </p:txBody>
      </p:sp>
    </p:spTree>
    <p:extLst>
      <p:ext uri="{BB962C8B-B14F-4D97-AF65-F5344CB8AC3E}">
        <p14:creationId xmlns:p14="http://schemas.microsoft.com/office/powerpoint/2010/main" val="90941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05D49-A425-106C-3090-4492AF38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F50-A3FB-3B4B-8F55-CB601AE6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4 - 3 :  </a:t>
            </a:r>
            <a:r>
              <a:rPr lang="en-US" err="1"/>
              <a:t>jenkins</a:t>
            </a:r>
            <a:r>
              <a:rPr lang="en-US"/>
              <a:t> plugin installation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EE347-8E27-6133-09DC-1C463CA18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7C6D9-8901-591D-4AAA-9AE6F1F08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ADD8E9-C10D-9CCD-6021-0F49EAB20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699" y="1334768"/>
            <a:ext cx="8580838" cy="4681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7AE12-54CA-348C-32C1-0AC753DB4D82}"/>
              </a:ext>
            </a:extLst>
          </p:cNvPr>
          <p:cNvSpPr txBox="1"/>
          <p:nvPr/>
        </p:nvSpPr>
        <p:spPr>
          <a:xfrm>
            <a:off x="9263944" y="14322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Blue Ocean Plugins Installation</a:t>
            </a:r>
          </a:p>
        </p:txBody>
      </p:sp>
    </p:spTree>
    <p:extLst>
      <p:ext uri="{BB962C8B-B14F-4D97-AF65-F5344CB8AC3E}">
        <p14:creationId xmlns:p14="http://schemas.microsoft.com/office/powerpoint/2010/main" val="166411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38219-717F-E654-994C-ECBE681C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F99F-6A95-5152-81DD-3F592042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4 - 4 :  creating an admin user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94E23-3FA3-4589-BC34-15CAC5FD7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24D2C-8569-E224-309C-647D7FBDA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876DE25-8799-1EBB-33A3-05ECDBB0E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356" y="1443015"/>
            <a:ext cx="8555181" cy="47850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3822-EE81-2130-3B55-F057968EF74D}"/>
              </a:ext>
            </a:extLst>
          </p:cNvPr>
          <p:cNvSpPr txBox="1"/>
          <p:nvPr/>
        </p:nvSpPr>
        <p:spPr>
          <a:xfrm>
            <a:off x="9118129" y="157574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Creating Admin User</a:t>
            </a:r>
          </a:p>
          <a:p>
            <a:r>
              <a:rPr lang="en-US" err="1"/>
              <a:t>CMOuser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84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A02E-D27F-527C-28F3-1827623FC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9DD4-1700-C13F-C0A3-4444F319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5 : Jenkins agent image with python support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6E4E3B-543C-A050-F0A4-4633C90CD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952C62-E361-BB21-BF03-4D0F3287F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6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42DB-F2F1-5344-999D-1FFBB77B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8126-70C5-7362-D787-0FAC4420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Autofit/>
          </a:bodyPr>
          <a:lstStyle/>
          <a:p>
            <a:r>
              <a:rPr lang="en-US" sz="2800"/>
              <a:t>Task 5.1~5.3	:Setting Up Jenkins Inbound Agent with Docker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C2E08-0652-9B1E-C615-BA368635B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49475-E97F-B98B-7102-ACDB844CB2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A2A57-DAE9-FD30-3340-DB88C19F1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4804" y="1857642"/>
            <a:ext cx="5316312" cy="17311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1B065-5C2D-574B-A0A1-7B2754AF1A63}"/>
              </a:ext>
            </a:extLst>
          </p:cNvPr>
          <p:cNvSpPr txBox="1"/>
          <p:nvPr/>
        </p:nvSpPr>
        <p:spPr>
          <a:xfrm>
            <a:off x="884804" y="3942735"/>
            <a:ext cx="8563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Pulls the Jenkins Inbound Agent image to enable communication with a Jenkins controller.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Sets up and runs the container, providing a bash shell inside the Jenkins Inbound Agent container.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Installs Python within the container for potential automation tasks.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69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4201" y="760740"/>
            <a:ext cx="4375150" cy="3891067"/>
          </a:xfrm>
        </p:spPr>
        <p:txBody>
          <a:bodyPr/>
          <a:lstStyle/>
          <a:p>
            <a:r>
              <a:rPr lang="en-US"/>
              <a:t>You are a DevOps Engineer, tasked to build a CI/CD pipeline for Company ABC in stages of integrating, testing and deploying a python script developed for the purpose of system monitoring. Installation of certain application will be done through usage of provisioning tool Ansible. The running of CI/CD tools Jenkins will be done through the launch of container and manage using orchestration tool Kubernetes.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29352-95E2-9ABD-7A1D-162E40885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C70D-BBA9-D9C8-3234-679D1FB9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5.4:Managing Docker Images and Tagging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271AB-366E-1519-5D9E-9F4812ED0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7BEDF-E93C-77D1-65F9-2BB5D149C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7D996-3BC9-94A5-66ED-1BF7E0AFD5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51" y="1287767"/>
            <a:ext cx="6881711" cy="28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4BA4CC-F4C2-CA90-D349-DBA24503EC15}"/>
              </a:ext>
            </a:extLst>
          </p:cNvPr>
          <p:cNvSpPr txBox="1"/>
          <p:nvPr/>
        </p:nvSpPr>
        <p:spPr>
          <a:xfrm>
            <a:off x="1092251" y="4145410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Managing and organizing Docker images on the local machine.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132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D89C-B74E-CB05-D1FE-569748BC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AA12-E153-400E-1247-CACF7388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6 : git to manage python script changes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29917-1353-68D2-7347-B2076D173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240AE-6B93-312B-4C23-F2F23FCA8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FB2F-6935-F826-3D66-14B1BF6C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1795-FB47-01C4-7C8C-7623A01F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6 : Initializing and Committing to Git Repository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3574E-2C1F-5079-B643-13D843992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69B17-4FD7-E614-5CC5-FFE6C13D5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DBDF0-1802-CA60-FB73-F15799210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7828" y="1625382"/>
            <a:ext cx="6203218" cy="1120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7632C-55FA-D70A-768F-51148E7E4DF6}"/>
              </a:ext>
            </a:extLst>
          </p:cNvPr>
          <p:cNvSpPr txBox="1"/>
          <p:nvPr/>
        </p:nvSpPr>
        <p:spPr>
          <a:xfrm>
            <a:off x="1278194" y="3303639"/>
            <a:ext cx="8652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Sets up a new Git repository for version control.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Configures user email and name for accurate commit attribution.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Stages and commits initial changes 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562098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BB9C-49B2-79D3-0193-275E9460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8D0A-9DE3-EE81-49CF-40A6DE04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7 : creation of python script with menu selection for system status monitoring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21595C-DE4F-54A5-3F94-1D5DA4DB0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4DB179-EDCA-35CC-FF89-F3F625925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5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EFCE-74B9-2E06-E9CD-AF6699E3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24FC-B407-193C-C32B-0C57697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7.1~7.2:python system status monitoring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61032-D560-28F0-BF10-40E4ECCCF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0EBC6-D75D-F7D4-3409-BBDF534A4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9F3A9C-E548-193D-C8AB-5264F079A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9315" y="1803295"/>
            <a:ext cx="1886786" cy="4114800"/>
          </a:xfr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778119-3ADD-3C58-07C4-BBC2EA7E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9" y="1806704"/>
            <a:ext cx="2942048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53034-332D-3163-B736-865AEBD37743}"/>
              </a:ext>
            </a:extLst>
          </p:cNvPr>
          <p:cNvSpPr txBox="1"/>
          <p:nvPr/>
        </p:nvSpPr>
        <p:spPr>
          <a:xfrm>
            <a:off x="7218516" y="1892709"/>
            <a:ext cx="281858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This is to create a python script for </a:t>
            </a:r>
            <a:r>
              <a:rPr lang="en-US">
                <a:solidFill>
                  <a:srgbClr val="374151"/>
                </a:solidFill>
                <a:latin typeface="Söhne"/>
              </a:rPr>
              <a:t>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xecutes health checks and provides informative output.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Checks disk usage, CPU utilization, localhost status, and internet access.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Prints appropriate messages based on the results.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EFCE-74B9-2E06-E9CD-AF6699E3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24FC-B407-193C-C32B-0C57697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7.3: Unit Testing System Monitoring Functions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61032-D560-28F0-BF10-40E4ECCCF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0EBC6-D75D-F7D4-3409-BBDF534A4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E0BF87-0A4C-C349-F22C-D9C774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21" y="1622322"/>
            <a:ext cx="3433777" cy="44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95245-14A9-9BDB-E991-D84449C8BAA9}"/>
              </a:ext>
            </a:extLst>
          </p:cNvPr>
          <p:cNvSpPr txBox="1"/>
          <p:nvPr/>
        </p:nvSpPr>
        <p:spPr>
          <a:xfrm>
            <a:off x="5946120" y="1691148"/>
            <a:ext cx="358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Unit testing ensures the reliability of code by validating individual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Enables the identification of potential issues early in the development process.</a:t>
            </a:r>
            <a:endParaRPr lang="en-US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Verifying the correctness of system monitoring functions.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6880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591A-44DD-076D-BB61-3D8089FD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6A1A-40E8-74B3-65C8-FDDEF3C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8 : creation of multistage </a:t>
            </a:r>
            <a:r>
              <a:rPr lang="en-US" sz="2800" err="1"/>
              <a:t>jenkins</a:t>
            </a:r>
            <a:r>
              <a:rPr lang="en-US" sz="2800"/>
              <a:t> pipeline to integrate, test and deploy the python script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22045-8853-3E30-702C-A004D2683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CAECCC-A4EB-49C4-2A0A-6DB546FA1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70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BB91-1E05-50E3-8040-B7A8AA3E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AAEE-4582-7CAF-FFEE-873B07A1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Various stages of pipeline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534BD-22D4-5D6C-8279-E9FDF549D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0958D-57CA-0562-64A7-626086BB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069C0-2439-834D-05CD-1EA47A1B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99" y="1341427"/>
            <a:ext cx="3099627" cy="496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54C83-4A9E-3384-CC54-D4ED07B22B0D}"/>
              </a:ext>
            </a:extLst>
          </p:cNvPr>
          <p:cNvSpPr txBox="1"/>
          <p:nvPr/>
        </p:nvSpPr>
        <p:spPr>
          <a:xfrm>
            <a:off x="5555226" y="1341427"/>
            <a:ext cx="5348775" cy="616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1" i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SG" sz="1600" b="0" i="0">
                <a:solidFill>
                  <a:srgbClr val="374151"/>
                </a:solidFill>
                <a:effectLst/>
                <a:latin typeface="Söhne"/>
              </a:rPr>
              <a:t> Builds a Python project within a Jenkins pipeline.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1" i="0">
                <a:solidFill>
                  <a:srgbClr val="374151"/>
                </a:solidFill>
                <a:effectLst/>
                <a:latin typeface="Söhne"/>
              </a:rPr>
              <a:t>Tools:</a:t>
            </a:r>
            <a:r>
              <a:rPr lang="en-SG" sz="1600" b="0" i="0">
                <a:solidFill>
                  <a:srgbClr val="374151"/>
                </a:solidFill>
                <a:effectLst/>
                <a:latin typeface="Söhne"/>
              </a:rPr>
              <a:t> Utilizes Jenkins pipeline syntax and Docker containers.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Stages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Get a Python Project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: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Checkout Code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: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Print working Directory and list files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Verifies Python version.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Clones the Python project repository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Lists contents of the cloned directory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Installing Packages: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Install Python3-pip , Python3-requests, Python3-psutil , and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Pylint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 using apt.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Static Code Check 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Run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pylint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 on a specific Python file ( ‘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jenkins_python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/sys2.py’).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Unit Test Check: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Executes unit test using ‘ python3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jenkins_python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/test_sys2.py)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600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SG" sz="1600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7859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BB91-1E05-50E3-8040-B7A8AA3E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AAEE-4582-7CAF-FFEE-873B07A1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Various stages of pipeline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534BD-22D4-5D6C-8279-E9FDF549D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0958D-57CA-0562-64A7-626086BB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349F63-D151-30A4-F082-6BAA0DB9F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96" y="1356852"/>
            <a:ext cx="81242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29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7CFD-0594-5BC2-C60E-796CAB33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8BCA-4134-ED78-83C6-A2F2DB07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 : Logs of checkout code &amp; installing packages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179CB-D463-0A89-40FA-A57B01A39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0C634-0A91-47BB-5456-49BFBCC93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3" name="Content Placeholder 2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B1857AD6-AC6B-42EF-79DC-892F13F28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1274" y="2133039"/>
            <a:ext cx="6096000" cy="1011162"/>
          </a:xfrm>
        </p:spPr>
      </p:pic>
      <p:pic>
        <p:nvPicPr>
          <p:cNvPr id="4" name="Picture 3" descr="A grey rectangular object with white lines&#10;&#10;Description automatically generated">
            <a:extLst>
              <a:ext uri="{FF2B5EF4-FFF2-40B4-BE49-F238E27FC236}">
                <a16:creationId xmlns:a16="http://schemas.microsoft.com/office/drawing/2014/main" id="{962EC157-BA66-BA24-B2BE-AEA5B94C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1" y="3433882"/>
            <a:ext cx="6096000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291A-A3AA-0E56-5242-EB3C0A65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17E278A-636B-B962-6CC8-9726459D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333" y="88266"/>
            <a:ext cx="10270682" cy="1877976"/>
          </a:xfrm>
        </p:spPr>
        <p:txBody>
          <a:bodyPr anchor="t">
            <a:normAutofit/>
          </a:bodyPr>
          <a:lstStyle/>
          <a:p>
            <a:r>
              <a:rPr lang="en-US"/>
              <a:t>Diagram of the Project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01BBC5-157E-4039-CDFD-F4FE339D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98" y="1519869"/>
            <a:ext cx="8272185" cy="5382384"/>
          </a:xfrm>
          <a:prstGeom prst="rect">
            <a:avLst/>
          </a:prstGeo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017EAA3-B9AE-5911-53CF-E90E9A1406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FA9B49-C67C-4BAA-7D41-CB67AE039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8753-E0B4-3D32-692F-FFA2F486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436A-EBD7-E5F0-D887-0580BB29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Logs of unit test &amp; static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61F9F-B8BB-6C25-E04B-FAEEE0B8A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30248-7BFD-3E15-F88E-71142C3B0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035650-CA76-759D-9D58-4828E8123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7262" y="1900838"/>
            <a:ext cx="6096000" cy="1176927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524A1C-BE75-E453-D7BA-6BFA7EB0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57" y="3658470"/>
            <a:ext cx="6096000" cy="11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9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Jullian</a:t>
            </a:r>
            <a:br>
              <a:rPr lang="en-US"/>
            </a:br>
            <a:r>
              <a:rPr lang="en-US"/>
              <a:t>Man Hin</a:t>
            </a:r>
            <a:br>
              <a:rPr lang="en-US"/>
            </a:br>
            <a:r>
              <a:rPr lang="en-US"/>
              <a:t>Leonard</a:t>
            </a:r>
            <a:br>
              <a:rPr lang="en-US"/>
            </a:br>
            <a:r>
              <a:rPr lang="en-US" err="1"/>
              <a:t>Shariffin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/>
              <a:t>Task 1: Install ansible for configuration management to install docker.</a:t>
            </a:r>
            <a:endParaRPr lang="en-US" sz="48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: installing Ansible </a:t>
            </a:r>
            <a:r>
              <a:rPr lang="en-US" err="1"/>
              <a:t>rhel</a:t>
            </a:r>
            <a:r>
              <a:rPr lang="en-US"/>
              <a:t> commands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0C6499-5A62-C339-0EF9-32DC8DD5F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3832" y="2265774"/>
            <a:ext cx="7577707" cy="2920743"/>
          </a:xfr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Install ansible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C3A7CA-ED57-0966-9AF9-ED67C5B1B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2185" y="1528355"/>
            <a:ext cx="7168177" cy="34762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92D79-F238-77AE-4614-E0F60CEC6AD9}"/>
              </a:ext>
            </a:extLst>
          </p:cNvPr>
          <p:cNvSpPr txBox="1"/>
          <p:nvPr/>
        </p:nvSpPr>
        <p:spPr>
          <a:xfrm>
            <a:off x="1762184" y="5144979"/>
            <a:ext cx="716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Installs essential software properties required for managing external repositories on your Linux system.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697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Install ansible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Content Placeholder 8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D694BBC9-6DAD-BBDF-9B7D-6FED200478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6525" y="1528355"/>
            <a:ext cx="8051616" cy="35237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EBBC-3BFF-F207-A477-A7CC9C7DDA05}"/>
              </a:ext>
            </a:extLst>
          </p:cNvPr>
          <p:cNvSpPr txBox="1"/>
          <p:nvPr/>
        </p:nvSpPr>
        <p:spPr>
          <a:xfrm>
            <a:off x="1426525" y="5236542"/>
            <a:ext cx="80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Adds the Ansible repository, updates package information, and installs Ansible, an automation tool.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84" y="540774"/>
            <a:ext cx="10215716" cy="987581"/>
          </a:xfrm>
        </p:spPr>
        <p:txBody>
          <a:bodyPr/>
          <a:lstStyle/>
          <a:p>
            <a:r>
              <a:rPr lang="en-US" sz="1800"/>
              <a:t>Task 1-2:Installing </a:t>
            </a:r>
            <a:r>
              <a:rPr lang="en-US" sz="1800" err="1"/>
              <a:t>openssh</a:t>
            </a:r>
            <a:r>
              <a:rPr lang="en-US" sz="1800"/>
              <a:t>-server for configuration management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9</a:t>
            </a:fld>
            <a:endParaRPr lang="en-US"/>
          </a:p>
        </p:txBody>
      </p:sp>
      <p:pic>
        <p:nvPicPr>
          <p:cNvPr id="8" name="Content Placeholder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A452938-DAD1-2233-B697-AF0BB844D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1318" y="1528355"/>
            <a:ext cx="7966705" cy="34722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72B83-FBAF-1BF0-0E3B-EEEC7E5D51E3}"/>
              </a:ext>
            </a:extLst>
          </p:cNvPr>
          <p:cNvSpPr txBox="1"/>
          <p:nvPr/>
        </p:nvSpPr>
        <p:spPr>
          <a:xfrm rot="10800000" flipV="1">
            <a:off x="1741318" y="5277153"/>
            <a:ext cx="77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Installs the OpenSSH server on your Linux system.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034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Application>Microsoft Office PowerPoint</Application>
  <PresentationFormat>Widescreen</PresentationFormat>
  <Slides>41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PRESENTATION TITLE</vt:lpstr>
      <vt:lpstr>AGENDA</vt:lpstr>
      <vt:lpstr>INTRO</vt:lpstr>
      <vt:lpstr>Diagram of the Project</vt:lpstr>
      <vt:lpstr>Task 1: Install ansible for configuration management to install docker.</vt:lpstr>
      <vt:lpstr>Task 1 : installing Ansible rhel commands summary</vt:lpstr>
      <vt:lpstr>Task 1: Install ansible</vt:lpstr>
      <vt:lpstr>Task 1: Install ansible</vt:lpstr>
      <vt:lpstr>Task 1-2:Installing openssh-server for configuration management</vt:lpstr>
      <vt:lpstr>Task 1-3: setting up hosts</vt:lpstr>
      <vt:lpstr>Task 1-4: Running Ansible Playbook for Docker Installation</vt:lpstr>
      <vt:lpstr>Task 2: install a single kubernetes cluster </vt:lpstr>
      <vt:lpstr>Task 2-1: Downloading Minikube Binary</vt:lpstr>
      <vt:lpstr>Task 2-2: Setting Up Minikube with Docker Driver</vt:lpstr>
      <vt:lpstr>Task 2-3: Status of MiniKube</vt:lpstr>
      <vt:lpstr>Task 2-3 : Status of jenkins deployment pod</vt:lpstr>
      <vt:lpstr>Task 3 : Provision Jenkins Master pod in kubernetes cluster</vt:lpstr>
      <vt:lpstr>Task 3 - 1: Service Account</vt:lpstr>
      <vt:lpstr>Task 3 -2 : Create Persistent Storage</vt:lpstr>
      <vt:lpstr>Task 3 - 3: Service account</vt:lpstr>
      <vt:lpstr>Task 3 - 4: Pod deployment and expose service</vt:lpstr>
      <vt:lpstr>Task 4 : Configurations of jenkins and installation of all necessary plugins</vt:lpstr>
      <vt:lpstr>Task 4 - 1 :  jenkins generated password</vt:lpstr>
      <vt:lpstr>Task 4 - 2 :  Accessing jenkins with the exposed port</vt:lpstr>
      <vt:lpstr>Task 4 - 3 :  jenkins plugin installation</vt:lpstr>
      <vt:lpstr>Task 4 - 3 :  jenkins plugin installation</vt:lpstr>
      <vt:lpstr>Task 4 - 4 :  creating an admin user</vt:lpstr>
      <vt:lpstr>Task 5 : Jenkins agent image with python support</vt:lpstr>
      <vt:lpstr>Task 5.1~5.3 :Setting Up Jenkins Inbound Agent with Docker</vt:lpstr>
      <vt:lpstr>Task 5.4:Managing Docker Images and Tagging</vt:lpstr>
      <vt:lpstr>Task 6 : git to manage python script changes</vt:lpstr>
      <vt:lpstr>Task 6 : Initializing and Committing to Git Repository</vt:lpstr>
      <vt:lpstr>Task 7 : creation of python script with menu selection for system status monitoring</vt:lpstr>
      <vt:lpstr>Task 7.1~7.2:python system status monitoring</vt:lpstr>
      <vt:lpstr>Task 7.3: Unit Testing System Monitoring Functions</vt:lpstr>
      <vt:lpstr>Task 8 : creation of multistage jenkins pipeline to integrate, test and deploy the python script</vt:lpstr>
      <vt:lpstr>Task 8: Various stages of pipeline</vt:lpstr>
      <vt:lpstr>Task 8: Various stages of pipeline</vt:lpstr>
      <vt:lpstr>Task 8 : Logs of checkout code &amp; installing packages</vt:lpstr>
      <vt:lpstr>Task 8: Logs of unit test &amp; static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MUHAMMAD SHARIFFIN B SAKRONI</dc:creator>
  <cp:revision>1</cp:revision>
  <dcterms:created xsi:type="dcterms:W3CDTF">2024-01-22T11:39:44Z</dcterms:created>
  <dcterms:modified xsi:type="dcterms:W3CDTF">2024-01-26T05:20:19Z</dcterms:modified>
</cp:coreProperties>
</file>